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sldIdLst>
    <p:sldId id="364" r:id="rId5"/>
    <p:sldId id="365" r:id="rId6"/>
    <p:sldId id="377" r:id="rId7"/>
    <p:sldId id="387" r:id="rId8"/>
    <p:sldId id="383" r:id="rId9"/>
    <p:sldId id="381" r:id="rId10"/>
    <p:sldId id="378" r:id="rId11"/>
    <p:sldId id="388" r:id="rId12"/>
    <p:sldId id="389" r:id="rId13"/>
    <p:sldId id="391" r:id="rId14"/>
    <p:sldId id="393" r:id="rId15"/>
    <p:sldId id="394" r:id="rId16"/>
    <p:sldId id="395" r:id="rId17"/>
    <p:sldId id="396" r:id="rId18"/>
    <p:sldId id="398" r:id="rId19"/>
    <p:sldId id="399" r:id="rId20"/>
    <p:sldId id="390" r:id="rId21"/>
    <p:sldId id="397" r:id="rId22"/>
    <p:sldId id="400" r:id="rId23"/>
    <p:sldId id="380" r:id="rId24"/>
  </p:sldIdLst>
  <p:sldSz cx="12192000" cy="6858000"/>
  <p:notesSz cx="6858000" cy="9144000"/>
  <p:embeddedFontLst>
    <p:embeddedFont>
      <p:font typeface="思源黑体 CN Bold" panose="02010600030101010101" charset="-122"/>
      <p:bold r:id="rId25"/>
    </p:embeddedFont>
    <p:embeddedFont>
      <p:font typeface="思源黑体 CN Regular" panose="02010600030101010101" charset="-122"/>
      <p:regular r:id="rId2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89" userDrawn="1">
          <p15:clr>
            <a:srgbClr val="A4A3A4"/>
          </p15:clr>
        </p15:guide>
        <p15:guide id="3" pos="6539" userDrawn="1">
          <p15:clr>
            <a:srgbClr val="A4A3A4"/>
          </p15:clr>
        </p15:guide>
        <p15:guide id="4" pos="393" userDrawn="1">
          <p15:clr>
            <a:srgbClr val="A4A3A4"/>
          </p15:clr>
        </p15:guide>
        <p15:guide id="6" orient="horz" pos="3181" userDrawn="1">
          <p15:clr>
            <a:srgbClr val="A4A3A4"/>
          </p15:clr>
        </p15:guide>
        <p15:guide id="7" pos="1141" userDrawn="1">
          <p15:clr>
            <a:srgbClr val="A4A3A4"/>
          </p15:clr>
        </p15:guide>
        <p15:guide id="8" pos="6312" userDrawn="1">
          <p15:clr>
            <a:srgbClr val="A4A3A4"/>
          </p15:clr>
        </p15:guide>
        <p15:guide id="9" pos="755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9" autoAdjust="0"/>
    <p:restoredTop sz="94660"/>
  </p:normalViewPr>
  <p:slideViewPr>
    <p:cSldViewPr snapToGrid="0" showGuides="1">
      <p:cViewPr varScale="1">
        <p:scale>
          <a:sx n="105" d="100"/>
          <a:sy n="105" d="100"/>
        </p:scale>
        <p:origin x="92" y="192"/>
      </p:cViewPr>
      <p:guideLst>
        <p:guide orient="horz" pos="1389"/>
        <p:guide pos="6539"/>
        <p:guide pos="393"/>
        <p:guide orient="horz" pos="3181"/>
        <p:guide pos="1141"/>
        <p:guide pos="6312"/>
        <p:guide pos="7559"/>
      </p:guideLst>
    </p:cSldViewPr>
  </p:slideViewPr>
  <p:notesTextViewPr>
    <p:cViewPr>
      <p:scale>
        <a:sx n="1" d="1"/>
        <a:sy n="1" d="1"/>
      </p:scale>
      <p:origin x="0" y="0"/>
    </p:cViewPr>
  </p:notesTextViewPr>
  <p:sorterViewPr>
    <p:cViewPr>
      <p:scale>
        <a:sx n="60" d="100"/>
        <a:sy n="60" d="100"/>
      </p:scale>
      <p:origin x="0" y="-19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58" name="任意多边形: 形状 57">
            <a:extLst>
              <a:ext uri="{FF2B5EF4-FFF2-40B4-BE49-F238E27FC236}">
                <a16:creationId xmlns:a16="http://schemas.microsoft.com/office/drawing/2014/main" id="{3AF34CF6-AE22-6C88-C493-40D04FFBF0E0}"/>
              </a:ext>
            </a:extLst>
          </p:cNvPr>
          <p:cNvSpPr/>
          <p:nvPr userDrawn="1"/>
        </p:nvSpPr>
        <p:spPr>
          <a:xfrm>
            <a:off x="0" y="-53975"/>
            <a:ext cx="3600450" cy="6911975"/>
          </a:xfrm>
          <a:custGeom>
            <a:avLst/>
            <a:gdLst>
              <a:gd name="connsiteX0" fmla="*/ 144462 w 3600450"/>
              <a:gd name="connsiteY0" fmla="*/ 0 h 6911975"/>
              <a:gd name="connsiteX1" fmla="*/ 3600450 w 3600450"/>
              <a:gd name="connsiteY1" fmla="*/ 3455988 h 6911975"/>
              <a:gd name="connsiteX2" fmla="*/ 322307 w 3600450"/>
              <a:gd name="connsiteY2" fmla="*/ 6907479 h 6911975"/>
              <a:gd name="connsiteX3" fmla="*/ 144503 w 3600450"/>
              <a:gd name="connsiteY3" fmla="*/ 6911975 h 6911975"/>
              <a:gd name="connsiteX4" fmla="*/ 144421 w 3600450"/>
              <a:gd name="connsiteY4" fmla="*/ 6911975 h 6911975"/>
              <a:gd name="connsiteX5" fmla="*/ 0 w 3600450"/>
              <a:gd name="connsiteY5" fmla="*/ 6908323 h 6911975"/>
              <a:gd name="connsiteX6" fmla="*/ 0 w 3600450"/>
              <a:gd name="connsiteY6" fmla="*/ 5176688 h 6911975"/>
              <a:gd name="connsiteX7" fmla="*/ 144462 w 3600450"/>
              <a:gd name="connsiteY7" fmla="*/ 5183982 h 6911975"/>
              <a:gd name="connsiteX8" fmla="*/ 1872456 w 3600450"/>
              <a:gd name="connsiteY8" fmla="*/ 3455988 h 6911975"/>
              <a:gd name="connsiteX9" fmla="*/ 144462 w 3600450"/>
              <a:gd name="connsiteY9" fmla="*/ 1727994 h 6911975"/>
              <a:gd name="connsiteX10" fmla="*/ 0 w 3600450"/>
              <a:gd name="connsiteY10" fmla="*/ 1735289 h 6911975"/>
              <a:gd name="connsiteX11" fmla="*/ 0 w 3600450"/>
              <a:gd name="connsiteY11" fmla="*/ 3653 h 691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00450" h="6911975">
                <a:moveTo>
                  <a:pt x="144462" y="0"/>
                </a:moveTo>
                <a:cubicBezTo>
                  <a:pt x="2053151" y="0"/>
                  <a:pt x="3600450" y="1547299"/>
                  <a:pt x="3600450" y="3455988"/>
                </a:cubicBezTo>
                <a:cubicBezTo>
                  <a:pt x="3600450" y="5305031"/>
                  <a:pt x="2148346" y="6814917"/>
                  <a:pt x="322307" y="6907479"/>
                </a:cubicBezTo>
                <a:lnTo>
                  <a:pt x="144503" y="6911975"/>
                </a:lnTo>
                <a:lnTo>
                  <a:pt x="144421" y="6911975"/>
                </a:lnTo>
                <a:lnTo>
                  <a:pt x="0" y="6908323"/>
                </a:lnTo>
                <a:lnTo>
                  <a:pt x="0" y="5176688"/>
                </a:lnTo>
                <a:lnTo>
                  <a:pt x="144462" y="5183982"/>
                </a:lnTo>
                <a:cubicBezTo>
                  <a:pt x="1098807" y="5183982"/>
                  <a:pt x="1872456" y="4410333"/>
                  <a:pt x="1872456" y="3455988"/>
                </a:cubicBezTo>
                <a:cubicBezTo>
                  <a:pt x="1872456" y="2501643"/>
                  <a:pt x="1098807" y="1727994"/>
                  <a:pt x="144462" y="1727994"/>
                </a:cubicBezTo>
                <a:lnTo>
                  <a:pt x="0" y="1735289"/>
                </a:lnTo>
                <a:lnTo>
                  <a:pt x="0" y="3653"/>
                </a:lnTo>
                <a:close/>
              </a:path>
            </a:pathLst>
          </a:cu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nvGrpSpPr>
          <p:cNvPr id="8" name="组合 7">
            <a:extLst>
              <a:ext uri="{FF2B5EF4-FFF2-40B4-BE49-F238E27FC236}">
                <a16:creationId xmlns:a16="http://schemas.microsoft.com/office/drawing/2014/main" id="{EAA63229-26FD-9317-1218-4B553257276F}"/>
              </a:ext>
            </a:extLst>
          </p:cNvPr>
          <p:cNvGrpSpPr/>
          <p:nvPr userDrawn="1"/>
        </p:nvGrpSpPr>
        <p:grpSpPr>
          <a:xfrm>
            <a:off x="1255603" y="5497648"/>
            <a:ext cx="1989874" cy="637409"/>
            <a:chOff x="675032" y="5308963"/>
            <a:chExt cx="1989874" cy="637409"/>
          </a:xfrm>
          <a:solidFill>
            <a:schemeClr val="bg1">
              <a:alpha val="19000"/>
            </a:schemeClr>
          </a:solidFill>
        </p:grpSpPr>
        <p:sp>
          <p:nvSpPr>
            <p:cNvPr id="9" name="椭圆 8">
              <a:extLst>
                <a:ext uri="{FF2B5EF4-FFF2-40B4-BE49-F238E27FC236}">
                  <a16:creationId xmlns:a16="http://schemas.microsoft.com/office/drawing/2014/main" id="{B17585DC-9758-3293-F1A1-3FA72ACF79DD}"/>
                </a:ext>
              </a:extLst>
            </p:cNvPr>
            <p:cNvSpPr>
              <a:spLocks/>
            </p:cNvSpPr>
            <p:nvPr/>
          </p:nvSpPr>
          <p:spPr>
            <a:xfrm rot="5400000">
              <a:off x="255462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550D2E7A-9EC4-215D-5033-8C31780F8F85}"/>
                </a:ext>
              </a:extLst>
            </p:cNvPr>
            <p:cNvSpPr>
              <a:spLocks/>
            </p:cNvSpPr>
            <p:nvPr/>
          </p:nvSpPr>
          <p:spPr>
            <a:xfrm rot="5400000">
              <a:off x="255462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85E7C667-6B23-A54B-5214-014E891E80B5}"/>
                </a:ext>
              </a:extLst>
            </p:cNvPr>
            <p:cNvSpPr>
              <a:spLocks/>
            </p:cNvSpPr>
            <p:nvPr/>
          </p:nvSpPr>
          <p:spPr>
            <a:xfrm rot="5400000">
              <a:off x="238375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6D4B4859-F86E-E72B-4D03-531F24403AD8}"/>
                </a:ext>
              </a:extLst>
            </p:cNvPr>
            <p:cNvSpPr>
              <a:spLocks/>
            </p:cNvSpPr>
            <p:nvPr/>
          </p:nvSpPr>
          <p:spPr>
            <a:xfrm rot="5400000">
              <a:off x="238375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B2895111-3368-35C1-2A57-1E1B0A317F6C}"/>
                </a:ext>
              </a:extLst>
            </p:cNvPr>
            <p:cNvSpPr>
              <a:spLocks/>
            </p:cNvSpPr>
            <p:nvPr/>
          </p:nvSpPr>
          <p:spPr>
            <a:xfrm rot="5400000">
              <a:off x="221288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130168D4-4D90-250E-AFC7-52AA13F3CA8B}"/>
                </a:ext>
              </a:extLst>
            </p:cNvPr>
            <p:cNvSpPr>
              <a:spLocks/>
            </p:cNvSpPr>
            <p:nvPr/>
          </p:nvSpPr>
          <p:spPr>
            <a:xfrm rot="5400000">
              <a:off x="221288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9D0F2998-6D18-8124-F60E-C8AF2290E624}"/>
                </a:ext>
              </a:extLst>
            </p:cNvPr>
            <p:cNvSpPr>
              <a:spLocks/>
            </p:cNvSpPr>
            <p:nvPr/>
          </p:nvSpPr>
          <p:spPr>
            <a:xfrm rot="5400000">
              <a:off x="2042010"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E52E385B-195D-7404-DC89-FE0F51F22791}"/>
                </a:ext>
              </a:extLst>
            </p:cNvPr>
            <p:cNvSpPr>
              <a:spLocks/>
            </p:cNvSpPr>
            <p:nvPr/>
          </p:nvSpPr>
          <p:spPr>
            <a:xfrm rot="5400000">
              <a:off x="2042010"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9CDF4CB5-9FEB-BBAA-9D7F-4B30565AB9F8}"/>
                </a:ext>
              </a:extLst>
            </p:cNvPr>
            <p:cNvSpPr>
              <a:spLocks/>
            </p:cNvSpPr>
            <p:nvPr/>
          </p:nvSpPr>
          <p:spPr>
            <a:xfrm rot="5400000">
              <a:off x="187113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65996578-4798-D0AE-933A-09F54662978D}"/>
                </a:ext>
              </a:extLst>
            </p:cNvPr>
            <p:cNvSpPr>
              <a:spLocks/>
            </p:cNvSpPr>
            <p:nvPr/>
          </p:nvSpPr>
          <p:spPr>
            <a:xfrm rot="5400000">
              <a:off x="187113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1F631F73-8021-ED70-0837-36BF5DBDFDE0}"/>
                </a:ext>
              </a:extLst>
            </p:cNvPr>
            <p:cNvSpPr>
              <a:spLocks/>
            </p:cNvSpPr>
            <p:nvPr/>
          </p:nvSpPr>
          <p:spPr>
            <a:xfrm rot="5400000">
              <a:off x="1700265"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CC9A1AF7-E7DE-0DCB-6848-3243280AE50F}"/>
                </a:ext>
              </a:extLst>
            </p:cNvPr>
            <p:cNvSpPr>
              <a:spLocks/>
            </p:cNvSpPr>
            <p:nvPr/>
          </p:nvSpPr>
          <p:spPr>
            <a:xfrm rot="5400000">
              <a:off x="1700265"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C438F072-95E0-7B89-F307-1E868E5D0EDD}"/>
                </a:ext>
              </a:extLst>
            </p:cNvPr>
            <p:cNvSpPr>
              <a:spLocks/>
            </p:cNvSpPr>
            <p:nvPr/>
          </p:nvSpPr>
          <p:spPr>
            <a:xfrm rot="5400000">
              <a:off x="1529393"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627203A1-C5E1-A89D-4D68-2FE44C36ECB0}"/>
                </a:ext>
              </a:extLst>
            </p:cNvPr>
            <p:cNvSpPr>
              <a:spLocks/>
            </p:cNvSpPr>
            <p:nvPr/>
          </p:nvSpPr>
          <p:spPr>
            <a:xfrm rot="5400000">
              <a:off x="1529393"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CECB952C-F874-EF5F-7D1F-944C607B0E5F}"/>
                </a:ext>
              </a:extLst>
            </p:cNvPr>
            <p:cNvSpPr>
              <a:spLocks/>
            </p:cNvSpPr>
            <p:nvPr/>
          </p:nvSpPr>
          <p:spPr>
            <a:xfrm rot="5400000">
              <a:off x="1358521"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892407AB-B31F-C4FD-F6E5-A5A3C055F5C3}"/>
                </a:ext>
              </a:extLst>
            </p:cNvPr>
            <p:cNvSpPr>
              <a:spLocks/>
            </p:cNvSpPr>
            <p:nvPr/>
          </p:nvSpPr>
          <p:spPr>
            <a:xfrm rot="5400000">
              <a:off x="1358521"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47C85CB6-5787-DC0B-0C95-7B481FDA2970}"/>
                </a:ext>
              </a:extLst>
            </p:cNvPr>
            <p:cNvSpPr>
              <a:spLocks/>
            </p:cNvSpPr>
            <p:nvPr/>
          </p:nvSpPr>
          <p:spPr>
            <a:xfrm rot="5400000">
              <a:off x="1187648"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95AC35B5-2D00-8034-A0F7-18760B750F19}"/>
                </a:ext>
              </a:extLst>
            </p:cNvPr>
            <p:cNvSpPr>
              <a:spLocks/>
            </p:cNvSpPr>
            <p:nvPr/>
          </p:nvSpPr>
          <p:spPr>
            <a:xfrm rot="5400000">
              <a:off x="1187648"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BAE25F37-6DFA-CAED-2B89-2B74320878E8}"/>
                </a:ext>
              </a:extLst>
            </p:cNvPr>
            <p:cNvSpPr>
              <a:spLocks/>
            </p:cNvSpPr>
            <p:nvPr/>
          </p:nvSpPr>
          <p:spPr>
            <a:xfrm rot="5400000">
              <a:off x="1016776"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CBB90AEA-EDEA-9FD5-81AB-D8C5F2793537}"/>
                </a:ext>
              </a:extLst>
            </p:cNvPr>
            <p:cNvSpPr>
              <a:spLocks/>
            </p:cNvSpPr>
            <p:nvPr/>
          </p:nvSpPr>
          <p:spPr>
            <a:xfrm rot="5400000">
              <a:off x="1016776"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77D40084-D85E-C972-2896-43C83A687257}"/>
                </a:ext>
              </a:extLst>
            </p:cNvPr>
            <p:cNvSpPr>
              <a:spLocks/>
            </p:cNvSpPr>
            <p:nvPr/>
          </p:nvSpPr>
          <p:spPr>
            <a:xfrm rot="5400000">
              <a:off x="84590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EA21261B-0EEA-7116-5E5C-76A82305CBE2}"/>
                </a:ext>
              </a:extLst>
            </p:cNvPr>
            <p:cNvSpPr>
              <a:spLocks/>
            </p:cNvSpPr>
            <p:nvPr/>
          </p:nvSpPr>
          <p:spPr>
            <a:xfrm rot="5400000">
              <a:off x="84590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A6DE42B7-A21A-FF07-A763-A26BD5B15504}"/>
                </a:ext>
              </a:extLst>
            </p:cNvPr>
            <p:cNvSpPr>
              <a:spLocks/>
            </p:cNvSpPr>
            <p:nvPr/>
          </p:nvSpPr>
          <p:spPr>
            <a:xfrm rot="5400000">
              <a:off x="67503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2DD8D9DA-C0CA-9768-B4D9-747EDAB7EA29}"/>
                </a:ext>
              </a:extLst>
            </p:cNvPr>
            <p:cNvSpPr>
              <a:spLocks/>
            </p:cNvSpPr>
            <p:nvPr/>
          </p:nvSpPr>
          <p:spPr>
            <a:xfrm rot="5400000">
              <a:off x="67503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FB36CCA2-DAB1-1E7B-0776-662BCEBACEF5}"/>
                </a:ext>
              </a:extLst>
            </p:cNvPr>
            <p:cNvSpPr>
              <a:spLocks/>
            </p:cNvSpPr>
            <p:nvPr/>
          </p:nvSpPr>
          <p:spPr>
            <a:xfrm rot="5400000">
              <a:off x="255462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F966E783-6B7D-273D-2B61-048EE90361AC}"/>
                </a:ext>
              </a:extLst>
            </p:cNvPr>
            <p:cNvSpPr>
              <a:spLocks/>
            </p:cNvSpPr>
            <p:nvPr/>
          </p:nvSpPr>
          <p:spPr>
            <a:xfrm rot="5400000">
              <a:off x="255462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861E211F-6AD7-FE38-2ACA-0C8A56C33E77}"/>
                </a:ext>
              </a:extLst>
            </p:cNvPr>
            <p:cNvSpPr>
              <a:spLocks/>
            </p:cNvSpPr>
            <p:nvPr/>
          </p:nvSpPr>
          <p:spPr>
            <a:xfrm rot="5400000">
              <a:off x="238375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7C392567-ED09-C67D-A2C7-E8FFEBD7D2CB}"/>
                </a:ext>
              </a:extLst>
            </p:cNvPr>
            <p:cNvSpPr>
              <a:spLocks/>
            </p:cNvSpPr>
            <p:nvPr/>
          </p:nvSpPr>
          <p:spPr>
            <a:xfrm rot="5400000">
              <a:off x="238375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63B838F1-83F5-3B93-24EC-953D5FBED9A7}"/>
                </a:ext>
              </a:extLst>
            </p:cNvPr>
            <p:cNvSpPr>
              <a:spLocks/>
            </p:cNvSpPr>
            <p:nvPr/>
          </p:nvSpPr>
          <p:spPr>
            <a:xfrm rot="5400000">
              <a:off x="221288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CAD13B92-3F8F-D180-A949-2F0DD8D5E36B}"/>
                </a:ext>
              </a:extLst>
            </p:cNvPr>
            <p:cNvSpPr>
              <a:spLocks/>
            </p:cNvSpPr>
            <p:nvPr/>
          </p:nvSpPr>
          <p:spPr>
            <a:xfrm rot="5400000">
              <a:off x="221288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741C11B9-6009-D388-B9DC-36C99DE969CE}"/>
                </a:ext>
              </a:extLst>
            </p:cNvPr>
            <p:cNvSpPr>
              <a:spLocks/>
            </p:cNvSpPr>
            <p:nvPr/>
          </p:nvSpPr>
          <p:spPr>
            <a:xfrm rot="5400000">
              <a:off x="2042010"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1B1BB842-0A31-AE5E-D9D0-7CAA65726CC2}"/>
                </a:ext>
              </a:extLst>
            </p:cNvPr>
            <p:cNvSpPr>
              <a:spLocks/>
            </p:cNvSpPr>
            <p:nvPr/>
          </p:nvSpPr>
          <p:spPr>
            <a:xfrm rot="5400000">
              <a:off x="2042010"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CE1C3EA8-094A-CB81-416A-179BDFEDB9D1}"/>
                </a:ext>
              </a:extLst>
            </p:cNvPr>
            <p:cNvSpPr>
              <a:spLocks/>
            </p:cNvSpPr>
            <p:nvPr/>
          </p:nvSpPr>
          <p:spPr>
            <a:xfrm rot="5400000">
              <a:off x="187113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52B43B9B-1B30-1251-DB16-13CE2B692976}"/>
                </a:ext>
              </a:extLst>
            </p:cNvPr>
            <p:cNvSpPr>
              <a:spLocks/>
            </p:cNvSpPr>
            <p:nvPr/>
          </p:nvSpPr>
          <p:spPr>
            <a:xfrm rot="5400000">
              <a:off x="187113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42EE33CF-12DD-2CC1-72EA-B0934231EE57}"/>
                </a:ext>
              </a:extLst>
            </p:cNvPr>
            <p:cNvSpPr>
              <a:spLocks/>
            </p:cNvSpPr>
            <p:nvPr/>
          </p:nvSpPr>
          <p:spPr>
            <a:xfrm rot="5400000">
              <a:off x="1700265"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AB2CBB90-0813-C7DD-10D6-DA6961004BC2}"/>
                </a:ext>
              </a:extLst>
            </p:cNvPr>
            <p:cNvSpPr>
              <a:spLocks/>
            </p:cNvSpPr>
            <p:nvPr/>
          </p:nvSpPr>
          <p:spPr>
            <a:xfrm rot="5400000">
              <a:off x="1700265"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FDCCD02B-54FF-28C0-F21C-6692D054D57B}"/>
                </a:ext>
              </a:extLst>
            </p:cNvPr>
            <p:cNvSpPr>
              <a:spLocks/>
            </p:cNvSpPr>
            <p:nvPr/>
          </p:nvSpPr>
          <p:spPr>
            <a:xfrm rot="5400000">
              <a:off x="1529393"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460308B7-4761-2407-15ED-A950D1AC9CF9}"/>
                </a:ext>
              </a:extLst>
            </p:cNvPr>
            <p:cNvSpPr>
              <a:spLocks/>
            </p:cNvSpPr>
            <p:nvPr/>
          </p:nvSpPr>
          <p:spPr>
            <a:xfrm rot="5400000">
              <a:off x="1529393"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BF3B4747-2F1E-380C-9846-8D0956A8EDB1}"/>
                </a:ext>
              </a:extLst>
            </p:cNvPr>
            <p:cNvSpPr>
              <a:spLocks/>
            </p:cNvSpPr>
            <p:nvPr/>
          </p:nvSpPr>
          <p:spPr>
            <a:xfrm rot="5400000">
              <a:off x="1358521"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7FFFC1B1-B18F-1BF1-FC88-5992789BE1D7}"/>
                </a:ext>
              </a:extLst>
            </p:cNvPr>
            <p:cNvSpPr>
              <a:spLocks/>
            </p:cNvSpPr>
            <p:nvPr/>
          </p:nvSpPr>
          <p:spPr>
            <a:xfrm rot="5400000">
              <a:off x="1358521"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B80137E1-0B7C-5C90-C61A-A5DDDEED2678}"/>
                </a:ext>
              </a:extLst>
            </p:cNvPr>
            <p:cNvSpPr>
              <a:spLocks/>
            </p:cNvSpPr>
            <p:nvPr/>
          </p:nvSpPr>
          <p:spPr>
            <a:xfrm rot="5400000">
              <a:off x="1187648"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E4C7453F-F3FF-9564-24BC-05F7844432ED}"/>
                </a:ext>
              </a:extLst>
            </p:cNvPr>
            <p:cNvSpPr>
              <a:spLocks/>
            </p:cNvSpPr>
            <p:nvPr/>
          </p:nvSpPr>
          <p:spPr>
            <a:xfrm rot="5400000">
              <a:off x="1187648"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B6397E0D-EA26-1E55-ECC1-E23714D4BF02}"/>
                </a:ext>
              </a:extLst>
            </p:cNvPr>
            <p:cNvSpPr>
              <a:spLocks/>
            </p:cNvSpPr>
            <p:nvPr/>
          </p:nvSpPr>
          <p:spPr>
            <a:xfrm rot="5400000">
              <a:off x="1016776"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2D261DB7-4D13-B99B-B420-AC15AACC45E7}"/>
                </a:ext>
              </a:extLst>
            </p:cNvPr>
            <p:cNvSpPr>
              <a:spLocks/>
            </p:cNvSpPr>
            <p:nvPr/>
          </p:nvSpPr>
          <p:spPr>
            <a:xfrm rot="5400000">
              <a:off x="1016776"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232A671C-EBF0-D25A-BDD6-219B7567F055}"/>
                </a:ext>
              </a:extLst>
            </p:cNvPr>
            <p:cNvSpPr>
              <a:spLocks/>
            </p:cNvSpPr>
            <p:nvPr/>
          </p:nvSpPr>
          <p:spPr>
            <a:xfrm rot="5400000">
              <a:off x="84590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050BFDE4-DDF2-3346-53FE-845B7E179220}"/>
                </a:ext>
              </a:extLst>
            </p:cNvPr>
            <p:cNvSpPr>
              <a:spLocks/>
            </p:cNvSpPr>
            <p:nvPr/>
          </p:nvSpPr>
          <p:spPr>
            <a:xfrm rot="5400000">
              <a:off x="84590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3DF4A3CB-3B36-4C40-CE98-EFE561ACA706}"/>
                </a:ext>
              </a:extLst>
            </p:cNvPr>
            <p:cNvSpPr>
              <a:spLocks/>
            </p:cNvSpPr>
            <p:nvPr/>
          </p:nvSpPr>
          <p:spPr>
            <a:xfrm rot="5400000">
              <a:off x="67503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DF0A3CAE-5258-57FC-FFA5-AEDF6D65E4D6}"/>
                </a:ext>
              </a:extLst>
            </p:cNvPr>
            <p:cNvSpPr>
              <a:spLocks/>
            </p:cNvSpPr>
            <p:nvPr/>
          </p:nvSpPr>
          <p:spPr>
            <a:xfrm rot="5400000">
              <a:off x="67503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9768810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287" userDrawn="1">
          <p15:clr>
            <a:srgbClr val="FBAE40"/>
          </p15:clr>
        </p15:guide>
        <p15:guide id="4" pos="393" userDrawn="1">
          <p15:clr>
            <a:srgbClr val="FBAE40"/>
          </p15:clr>
        </p15:guide>
        <p15:guide id="5" orient="horz" pos="43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
        <p:nvSpPr>
          <p:cNvPr id="109" name="任意多边形: 形状 108">
            <a:extLst>
              <a:ext uri="{FF2B5EF4-FFF2-40B4-BE49-F238E27FC236}">
                <a16:creationId xmlns:a16="http://schemas.microsoft.com/office/drawing/2014/main" id="{7D55BCC4-BD6C-1376-EF13-EDE6490D8E3B}"/>
              </a:ext>
            </a:extLst>
          </p:cNvPr>
          <p:cNvSpPr/>
          <p:nvPr userDrawn="1"/>
        </p:nvSpPr>
        <p:spPr>
          <a:xfrm>
            <a:off x="2756000" y="0"/>
            <a:ext cx="6680002" cy="2566988"/>
          </a:xfrm>
          <a:custGeom>
            <a:avLst/>
            <a:gdLst>
              <a:gd name="connsiteX0" fmla="*/ 0 w 6680002"/>
              <a:gd name="connsiteY0" fmla="*/ 0 h 2566988"/>
              <a:gd name="connsiteX1" fmla="*/ 1860259 w 6680002"/>
              <a:gd name="connsiteY1" fmla="*/ 0 h 2566988"/>
              <a:gd name="connsiteX2" fmla="*/ 1907122 w 6680002"/>
              <a:gd name="connsiteY2" fmla="*/ 77138 h 2566988"/>
              <a:gd name="connsiteX3" fmla="*/ 3340001 w 6680002"/>
              <a:gd name="connsiteY3" fmla="*/ 838994 h 2566988"/>
              <a:gd name="connsiteX4" fmla="*/ 4772881 w 6680002"/>
              <a:gd name="connsiteY4" fmla="*/ 77138 h 2566988"/>
              <a:gd name="connsiteX5" fmla="*/ 4819744 w 6680002"/>
              <a:gd name="connsiteY5" fmla="*/ 0 h 2566988"/>
              <a:gd name="connsiteX6" fmla="*/ 6680002 w 6680002"/>
              <a:gd name="connsiteY6" fmla="*/ 0 h 2566988"/>
              <a:gd name="connsiteX7" fmla="*/ 6640615 w 6680002"/>
              <a:gd name="connsiteY7" fmla="*/ 138705 h 2566988"/>
              <a:gd name="connsiteX8" fmla="*/ 3340001 w 6680002"/>
              <a:gd name="connsiteY8" fmla="*/ 2566988 h 2566988"/>
              <a:gd name="connsiteX9" fmla="*/ 39388 w 6680002"/>
              <a:gd name="connsiteY9" fmla="*/ 138705 h 2566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80002" h="2566988">
                <a:moveTo>
                  <a:pt x="0" y="0"/>
                </a:moveTo>
                <a:lnTo>
                  <a:pt x="1860259" y="0"/>
                </a:lnTo>
                <a:lnTo>
                  <a:pt x="1907122" y="77138"/>
                </a:lnTo>
                <a:cubicBezTo>
                  <a:pt x="2217654" y="536787"/>
                  <a:pt x="2743536" y="838994"/>
                  <a:pt x="3340001" y="838994"/>
                </a:cubicBezTo>
                <a:cubicBezTo>
                  <a:pt x="3936467" y="838994"/>
                  <a:pt x="4462348" y="536787"/>
                  <a:pt x="4772881" y="77138"/>
                </a:cubicBezTo>
                <a:lnTo>
                  <a:pt x="4819744" y="0"/>
                </a:lnTo>
                <a:lnTo>
                  <a:pt x="6680002" y="0"/>
                </a:lnTo>
                <a:lnTo>
                  <a:pt x="6640615" y="138705"/>
                </a:lnTo>
                <a:cubicBezTo>
                  <a:pt x="6203047" y="1545529"/>
                  <a:pt x="4890811" y="2566988"/>
                  <a:pt x="3340001" y="2566988"/>
                </a:cubicBezTo>
                <a:cubicBezTo>
                  <a:pt x="1789192" y="2566988"/>
                  <a:pt x="476955" y="1545529"/>
                  <a:pt x="39388" y="138705"/>
                </a:cubicBezTo>
                <a:close/>
              </a:path>
            </a:pathLst>
          </a:custGeom>
          <a:gradFill>
            <a:gsLst>
              <a:gs pos="4000">
                <a:schemeClr val="accent1"/>
              </a:gs>
              <a:gs pos="100000">
                <a:schemeClr val="accent2"/>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11" name="任意多边形: 形状 110">
            <a:extLst>
              <a:ext uri="{FF2B5EF4-FFF2-40B4-BE49-F238E27FC236}">
                <a16:creationId xmlns:a16="http://schemas.microsoft.com/office/drawing/2014/main" id="{D15FFA9B-B427-595A-C0A8-40E7D833AFBA}"/>
              </a:ext>
            </a:extLst>
          </p:cNvPr>
          <p:cNvSpPr/>
          <p:nvPr userDrawn="1"/>
        </p:nvSpPr>
        <p:spPr>
          <a:xfrm>
            <a:off x="0" y="6103312"/>
            <a:ext cx="12192000" cy="754688"/>
          </a:xfrm>
          <a:custGeom>
            <a:avLst/>
            <a:gdLst>
              <a:gd name="connsiteX0" fmla="*/ 6096000 w 12192000"/>
              <a:gd name="connsiteY0" fmla="*/ 0 h 754688"/>
              <a:gd name="connsiteX1" fmla="*/ 11494367 w 12192000"/>
              <a:gd name="connsiteY1" fmla="*/ 546660 h 754688"/>
              <a:gd name="connsiteX2" fmla="*/ 12192000 w 12192000"/>
              <a:gd name="connsiteY2" fmla="*/ 719605 h 754688"/>
              <a:gd name="connsiteX3" fmla="*/ 12192000 w 12192000"/>
              <a:gd name="connsiteY3" fmla="*/ 754688 h 754688"/>
              <a:gd name="connsiteX4" fmla="*/ 0 w 12192000"/>
              <a:gd name="connsiteY4" fmla="*/ 754688 h 754688"/>
              <a:gd name="connsiteX5" fmla="*/ 0 w 12192000"/>
              <a:gd name="connsiteY5" fmla="*/ 719605 h 754688"/>
              <a:gd name="connsiteX6" fmla="*/ 697633 w 12192000"/>
              <a:gd name="connsiteY6" fmla="*/ 546660 h 754688"/>
              <a:gd name="connsiteX7" fmla="*/ 6096000 w 12192000"/>
              <a:gd name="connsiteY7" fmla="*/ 0 h 75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754688">
                <a:moveTo>
                  <a:pt x="6096000" y="0"/>
                </a:moveTo>
                <a:cubicBezTo>
                  <a:pt x="8095677" y="0"/>
                  <a:pt x="9953372" y="201527"/>
                  <a:pt x="11494367" y="546660"/>
                </a:cubicBezTo>
                <a:lnTo>
                  <a:pt x="12192000" y="719605"/>
                </a:lnTo>
                <a:lnTo>
                  <a:pt x="12192000" y="754688"/>
                </a:lnTo>
                <a:lnTo>
                  <a:pt x="0" y="754688"/>
                </a:lnTo>
                <a:lnTo>
                  <a:pt x="0" y="719605"/>
                </a:lnTo>
                <a:lnTo>
                  <a:pt x="697633" y="546660"/>
                </a:lnTo>
                <a:cubicBezTo>
                  <a:pt x="2238628" y="201527"/>
                  <a:pt x="4096323" y="0"/>
                  <a:pt x="6096000" y="0"/>
                </a:cubicBezTo>
                <a:close/>
              </a:path>
            </a:pathLst>
          </a:custGeom>
          <a:gradFill>
            <a:gsLst>
              <a:gs pos="8000">
                <a:schemeClr val="accent1"/>
              </a:gs>
              <a:gs pos="100000">
                <a:schemeClr val="accent2"/>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84075ADB-52E5-F9B0-87C1-D9E830C2517A}"/>
              </a:ext>
            </a:extLst>
          </p:cNvPr>
          <p:cNvGrpSpPr/>
          <p:nvPr userDrawn="1"/>
        </p:nvGrpSpPr>
        <p:grpSpPr>
          <a:xfrm>
            <a:off x="2456762" y="689489"/>
            <a:ext cx="1989874" cy="637409"/>
            <a:chOff x="675032" y="5308963"/>
            <a:chExt cx="1989874" cy="637409"/>
          </a:xfrm>
          <a:solidFill>
            <a:schemeClr val="bg1">
              <a:alpha val="19000"/>
            </a:schemeClr>
          </a:solidFill>
        </p:grpSpPr>
        <p:sp>
          <p:nvSpPr>
            <p:cNvPr id="11" name="椭圆 10">
              <a:extLst>
                <a:ext uri="{FF2B5EF4-FFF2-40B4-BE49-F238E27FC236}">
                  <a16:creationId xmlns:a16="http://schemas.microsoft.com/office/drawing/2014/main" id="{E7A54941-5C6C-299A-D45B-3C381419E5B4}"/>
                </a:ext>
              </a:extLst>
            </p:cNvPr>
            <p:cNvSpPr>
              <a:spLocks/>
            </p:cNvSpPr>
            <p:nvPr/>
          </p:nvSpPr>
          <p:spPr>
            <a:xfrm rot="5400000">
              <a:off x="255462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B1494A10-A041-311A-6654-F0126AEE6EAD}"/>
                </a:ext>
              </a:extLst>
            </p:cNvPr>
            <p:cNvSpPr>
              <a:spLocks/>
            </p:cNvSpPr>
            <p:nvPr/>
          </p:nvSpPr>
          <p:spPr>
            <a:xfrm rot="5400000">
              <a:off x="255462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FCE838F3-83C6-3490-4292-11390BAAE2A4}"/>
                </a:ext>
              </a:extLst>
            </p:cNvPr>
            <p:cNvSpPr>
              <a:spLocks/>
            </p:cNvSpPr>
            <p:nvPr/>
          </p:nvSpPr>
          <p:spPr>
            <a:xfrm rot="5400000">
              <a:off x="238375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FFFB5100-AB6A-F3EF-9B01-59C993E8710D}"/>
                </a:ext>
              </a:extLst>
            </p:cNvPr>
            <p:cNvSpPr>
              <a:spLocks/>
            </p:cNvSpPr>
            <p:nvPr/>
          </p:nvSpPr>
          <p:spPr>
            <a:xfrm rot="5400000">
              <a:off x="238375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7C7D96E8-62ED-0A38-58FE-F05656A1291C}"/>
                </a:ext>
              </a:extLst>
            </p:cNvPr>
            <p:cNvSpPr>
              <a:spLocks/>
            </p:cNvSpPr>
            <p:nvPr/>
          </p:nvSpPr>
          <p:spPr>
            <a:xfrm rot="5400000">
              <a:off x="221288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C13AA809-8F02-1CCF-C9CE-D66929AAB87B}"/>
                </a:ext>
              </a:extLst>
            </p:cNvPr>
            <p:cNvSpPr>
              <a:spLocks/>
            </p:cNvSpPr>
            <p:nvPr/>
          </p:nvSpPr>
          <p:spPr>
            <a:xfrm rot="5400000">
              <a:off x="221288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0AFD82A0-78DC-C279-9A14-0D16CC5FAF62}"/>
                </a:ext>
              </a:extLst>
            </p:cNvPr>
            <p:cNvSpPr>
              <a:spLocks/>
            </p:cNvSpPr>
            <p:nvPr/>
          </p:nvSpPr>
          <p:spPr>
            <a:xfrm rot="5400000">
              <a:off x="2042010"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66AAC7AF-43E2-F9C0-AD0C-1C7EFF3EF7FE}"/>
                </a:ext>
              </a:extLst>
            </p:cNvPr>
            <p:cNvSpPr>
              <a:spLocks/>
            </p:cNvSpPr>
            <p:nvPr/>
          </p:nvSpPr>
          <p:spPr>
            <a:xfrm rot="5400000">
              <a:off x="2042010"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7E9EFBF9-BB4D-0D02-7B88-4660160A9434}"/>
                </a:ext>
              </a:extLst>
            </p:cNvPr>
            <p:cNvSpPr>
              <a:spLocks/>
            </p:cNvSpPr>
            <p:nvPr/>
          </p:nvSpPr>
          <p:spPr>
            <a:xfrm rot="5400000">
              <a:off x="187113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BE7A64C8-50FB-56D7-3BAE-0BF5B93043B1}"/>
                </a:ext>
              </a:extLst>
            </p:cNvPr>
            <p:cNvSpPr>
              <a:spLocks/>
            </p:cNvSpPr>
            <p:nvPr/>
          </p:nvSpPr>
          <p:spPr>
            <a:xfrm rot="5400000">
              <a:off x="187113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D4AED53F-98D7-CAE7-1C46-4E4E69397BAD}"/>
                </a:ext>
              </a:extLst>
            </p:cNvPr>
            <p:cNvSpPr>
              <a:spLocks/>
            </p:cNvSpPr>
            <p:nvPr/>
          </p:nvSpPr>
          <p:spPr>
            <a:xfrm rot="5400000">
              <a:off x="1700265"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57CF7EA9-4920-3866-63D7-DA8D24AAF0EF}"/>
                </a:ext>
              </a:extLst>
            </p:cNvPr>
            <p:cNvSpPr>
              <a:spLocks/>
            </p:cNvSpPr>
            <p:nvPr/>
          </p:nvSpPr>
          <p:spPr>
            <a:xfrm rot="5400000">
              <a:off x="1700265"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EB4DFA10-5A12-F7D1-13B5-E377E87F270B}"/>
                </a:ext>
              </a:extLst>
            </p:cNvPr>
            <p:cNvSpPr>
              <a:spLocks/>
            </p:cNvSpPr>
            <p:nvPr/>
          </p:nvSpPr>
          <p:spPr>
            <a:xfrm rot="5400000">
              <a:off x="1529393"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0294ACE7-2BFA-1A9B-7CAD-C81BD6BC1A8F}"/>
                </a:ext>
              </a:extLst>
            </p:cNvPr>
            <p:cNvSpPr>
              <a:spLocks/>
            </p:cNvSpPr>
            <p:nvPr/>
          </p:nvSpPr>
          <p:spPr>
            <a:xfrm rot="5400000">
              <a:off x="1529393"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A1465864-A687-9DB5-8B93-4589E3999E79}"/>
                </a:ext>
              </a:extLst>
            </p:cNvPr>
            <p:cNvSpPr>
              <a:spLocks/>
            </p:cNvSpPr>
            <p:nvPr/>
          </p:nvSpPr>
          <p:spPr>
            <a:xfrm rot="5400000">
              <a:off x="1358521"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A85BE936-B1EB-3929-382B-896551838956}"/>
                </a:ext>
              </a:extLst>
            </p:cNvPr>
            <p:cNvSpPr>
              <a:spLocks/>
            </p:cNvSpPr>
            <p:nvPr/>
          </p:nvSpPr>
          <p:spPr>
            <a:xfrm rot="5400000">
              <a:off x="1358521"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A7EE20CF-3AF4-2CD6-3725-52402EB7E35F}"/>
                </a:ext>
              </a:extLst>
            </p:cNvPr>
            <p:cNvSpPr>
              <a:spLocks/>
            </p:cNvSpPr>
            <p:nvPr/>
          </p:nvSpPr>
          <p:spPr>
            <a:xfrm rot="5400000">
              <a:off x="1187648"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162F1D4D-70BD-5E19-37FD-CBDC9FB931D3}"/>
                </a:ext>
              </a:extLst>
            </p:cNvPr>
            <p:cNvSpPr>
              <a:spLocks/>
            </p:cNvSpPr>
            <p:nvPr/>
          </p:nvSpPr>
          <p:spPr>
            <a:xfrm rot="5400000">
              <a:off x="1187648"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672E86A5-F1CD-6194-772F-9C8E8AC73AB7}"/>
                </a:ext>
              </a:extLst>
            </p:cNvPr>
            <p:cNvSpPr>
              <a:spLocks/>
            </p:cNvSpPr>
            <p:nvPr/>
          </p:nvSpPr>
          <p:spPr>
            <a:xfrm rot="5400000">
              <a:off x="1016776"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CCEB59D6-3B6C-7BB6-2F85-A8CCB21CD726}"/>
                </a:ext>
              </a:extLst>
            </p:cNvPr>
            <p:cNvSpPr>
              <a:spLocks/>
            </p:cNvSpPr>
            <p:nvPr/>
          </p:nvSpPr>
          <p:spPr>
            <a:xfrm rot="5400000">
              <a:off x="1016776"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ECE8A6C0-8ED3-EB7F-7DA4-B0DF6F89A007}"/>
                </a:ext>
              </a:extLst>
            </p:cNvPr>
            <p:cNvSpPr>
              <a:spLocks/>
            </p:cNvSpPr>
            <p:nvPr/>
          </p:nvSpPr>
          <p:spPr>
            <a:xfrm rot="5400000">
              <a:off x="84590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70D3938E-8044-EEAE-8487-6817F4253DE2}"/>
                </a:ext>
              </a:extLst>
            </p:cNvPr>
            <p:cNvSpPr>
              <a:spLocks/>
            </p:cNvSpPr>
            <p:nvPr/>
          </p:nvSpPr>
          <p:spPr>
            <a:xfrm rot="5400000">
              <a:off x="84590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91C3FDF5-67A0-068F-2C5F-1EAB1B01AD83}"/>
                </a:ext>
              </a:extLst>
            </p:cNvPr>
            <p:cNvSpPr>
              <a:spLocks/>
            </p:cNvSpPr>
            <p:nvPr/>
          </p:nvSpPr>
          <p:spPr>
            <a:xfrm rot="5400000">
              <a:off x="67503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5300B5F9-F57E-7B29-05C5-83870091D29A}"/>
                </a:ext>
              </a:extLst>
            </p:cNvPr>
            <p:cNvSpPr>
              <a:spLocks/>
            </p:cNvSpPr>
            <p:nvPr/>
          </p:nvSpPr>
          <p:spPr>
            <a:xfrm rot="5400000">
              <a:off x="67503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8B0C06BF-B5B3-867F-F41C-6E06F958347B}"/>
                </a:ext>
              </a:extLst>
            </p:cNvPr>
            <p:cNvSpPr>
              <a:spLocks/>
            </p:cNvSpPr>
            <p:nvPr/>
          </p:nvSpPr>
          <p:spPr>
            <a:xfrm rot="5400000">
              <a:off x="255462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703ABEC3-E951-3009-2B79-F5CB743D7DCC}"/>
                </a:ext>
              </a:extLst>
            </p:cNvPr>
            <p:cNvSpPr>
              <a:spLocks/>
            </p:cNvSpPr>
            <p:nvPr/>
          </p:nvSpPr>
          <p:spPr>
            <a:xfrm rot="5400000">
              <a:off x="255462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53FD692D-1B57-A2A5-3B4D-1ECDC3B4FD63}"/>
                </a:ext>
              </a:extLst>
            </p:cNvPr>
            <p:cNvSpPr>
              <a:spLocks/>
            </p:cNvSpPr>
            <p:nvPr/>
          </p:nvSpPr>
          <p:spPr>
            <a:xfrm rot="5400000">
              <a:off x="238375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3E3E3C86-C4F0-E67F-FA39-D6C5EF2F8578}"/>
                </a:ext>
              </a:extLst>
            </p:cNvPr>
            <p:cNvSpPr>
              <a:spLocks/>
            </p:cNvSpPr>
            <p:nvPr/>
          </p:nvSpPr>
          <p:spPr>
            <a:xfrm rot="5400000">
              <a:off x="238375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763B51AE-BBAF-050D-874B-AD041D005361}"/>
                </a:ext>
              </a:extLst>
            </p:cNvPr>
            <p:cNvSpPr>
              <a:spLocks/>
            </p:cNvSpPr>
            <p:nvPr/>
          </p:nvSpPr>
          <p:spPr>
            <a:xfrm rot="5400000">
              <a:off x="221288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5966D154-C4F3-919C-D6F0-E998F9FBB999}"/>
                </a:ext>
              </a:extLst>
            </p:cNvPr>
            <p:cNvSpPr>
              <a:spLocks/>
            </p:cNvSpPr>
            <p:nvPr/>
          </p:nvSpPr>
          <p:spPr>
            <a:xfrm rot="5400000">
              <a:off x="221288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A46578F0-82DC-FBD6-3CEF-D8D671311C00}"/>
                </a:ext>
              </a:extLst>
            </p:cNvPr>
            <p:cNvSpPr>
              <a:spLocks/>
            </p:cNvSpPr>
            <p:nvPr/>
          </p:nvSpPr>
          <p:spPr>
            <a:xfrm rot="5400000">
              <a:off x="2042010"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5A77CF2D-847A-1481-9CB4-2D427630D751}"/>
                </a:ext>
              </a:extLst>
            </p:cNvPr>
            <p:cNvSpPr>
              <a:spLocks/>
            </p:cNvSpPr>
            <p:nvPr/>
          </p:nvSpPr>
          <p:spPr>
            <a:xfrm rot="5400000">
              <a:off x="2042010"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65F989B3-DB9C-7AB7-9E2E-49E0CFC85A42}"/>
                </a:ext>
              </a:extLst>
            </p:cNvPr>
            <p:cNvSpPr>
              <a:spLocks/>
            </p:cNvSpPr>
            <p:nvPr/>
          </p:nvSpPr>
          <p:spPr>
            <a:xfrm rot="5400000">
              <a:off x="187113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922FBC2E-DFAA-2923-153F-2488862613D7}"/>
                </a:ext>
              </a:extLst>
            </p:cNvPr>
            <p:cNvSpPr>
              <a:spLocks/>
            </p:cNvSpPr>
            <p:nvPr/>
          </p:nvSpPr>
          <p:spPr>
            <a:xfrm rot="5400000">
              <a:off x="187113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FB1E1A08-B87B-84ED-820F-3811E34D7401}"/>
                </a:ext>
              </a:extLst>
            </p:cNvPr>
            <p:cNvSpPr>
              <a:spLocks/>
            </p:cNvSpPr>
            <p:nvPr/>
          </p:nvSpPr>
          <p:spPr>
            <a:xfrm rot="5400000">
              <a:off x="1700265"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5182E0FD-6054-E3C4-D4DF-7E81386463D2}"/>
                </a:ext>
              </a:extLst>
            </p:cNvPr>
            <p:cNvSpPr>
              <a:spLocks/>
            </p:cNvSpPr>
            <p:nvPr/>
          </p:nvSpPr>
          <p:spPr>
            <a:xfrm rot="5400000">
              <a:off x="1700265"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728B4B79-8952-D7A9-2748-1C6042C1C81C}"/>
                </a:ext>
              </a:extLst>
            </p:cNvPr>
            <p:cNvSpPr>
              <a:spLocks/>
            </p:cNvSpPr>
            <p:nvPr/>
          </p:nvSpPr>
          <p:spPr>
            <a:xfrm rot="5400000">
              <a:off x="1529393"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1AC9B8A9-F295-4C57-1D2E-CAC9D6D43596}"/>
                </a:ext>
              </a:extLst>
            </p:cNvPr>
            <p:cNvSpPr>
              <a:spLocks/>
            </p:cNvSpPr>
            <p:nvPr/>
          </p:nvSpPr>
          <p:spPr>
            <a:xfrm rot="5400000">
              <a:off x="1529393"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4AE0A20B-894F-4EDB-3082-362B65347BDC}"/>
                </a:ext>
              </a:extLst>
            </p:cNvPr>
            <p:cNvSpPr>
              <a:spLocks/>
            </p:cNvSpPr>
            <p:nvPr/>
          </p:nvSpPr>
          <p:spPr>
            <a:xfrm rot="5400000">
              <a:off x="1358521"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ED46C95D-BD38-75B6-F529-9E8F22F0768C}"/>
                </a:ext>
              </a:extLst>
            </p:cNvPr>
            <p:cNvSpPr>
              <a:spLocks/>
            </p:cNvSpPr>
            <p:nvPr/>
          </p:nvSpPr>
          <p:spPr>
            <a:xfrm rot="5400000">
              <a:off x="1358521"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683472E2-D7B1-4C3A-AAFE-966C938AAD37}"/>
                </a:ext>
              </a:extLst>
            </p:cNvPr>
            <p:cNvSpPr>
              <a:spLocks/>
            </p:cNvSpPr>
            <p:nvPr/>
          </p:nvSpPr>
          <p:spPr>
            <a:xfrm rot="5400000">
              <a:off x="1187648"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06257C81-D803-A946-FE9C-A889B1C4EDE7}"/>
                </a:ext>
              </a:extLst>
            </p:cNvPr>
            <p:cNvSpPr>
              <a:spLocks/>
            </p:cNvSpPr>
            <p:nvPr/>
          </p:nvSpPr>
          <p:spPr>
            <a:xfrm rot="5400000">
              <a:off x="1187648"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9C1B784A-1556-2DD2-7E99-48298582E123}"/>
                </a:ext>
              </a:extLst>
            </p:cNvPr>
            <p:cNvSpPr>
              <a:spLocks/>
            </p:cNvSpPr>
            <p:nvPr/>
          </p:nvSpPr>
          <p:spPr>
            <a:xfrm rot="5400000">
              <a:off x="1016776"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8284A996-6EC4-DD09-B121-6CB5ED2EC93C}"/>
                </a:ext>
              </a:extLst>
            </p:cNvPr>
            <p:cNvSpPr>
              <a:spLocks/>
            </p:cNvSpPr>
            <p:nvPr/>
          </p:nvSpPr>
          <p:spPr>
            <a:xfrm rot="5400000">
              <a:off x="1016776"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013FB698-2AB9-E127-6439-192FF9F1DDB4}"/>
                </a:ext>
              </a:extLst>
            </p:cNvPr>
            <p:cNvSpPr>
              <a:spLocks/>
            </p:cNvSpPr>
            <p:nvPr/>
          </p:nvSpPr>
          <p:spPr>
            <a:xfrm rot="5400000">
              <a:off x="84590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31B468D6-C7D7-A5C1-9474-D5ACA486A416}"/>
                </a:ext>
              </a:extLst>
            </p:cNvPr>
            <p:cNvSpPr>
              <a:spLocks/>
            </p:cNvSpPr>
            <p:nvPr/>
          </p:nvSpPr>
          <p:spPr>
            <a:xfrm rot="5400000">
              <a:off x="84590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A913F4A5-0838-CAA3-8280-58D06F143E9C}"/>
                </a:ext>
              </a:extLst>
            </p:cNvPr>
            <p:cNvSpPr>
              <a:spLocks/>
            </p:cNvSpPr>
            <p:nvPr/>
          </p:nvSpPr>
          <p:spPr>
            <a:xfrm rot="5400000">
              <a:off x="67503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C1D8DD7C-0C6F-5EA9-501D-310E572ACA0A}"/>
                </a:ext>
              </a:extLst>
            </p:cNvPr>
            <p:cNvSpPr>
              <a:spLocks/>
            </p:cNvSpPr>
            <p:nvPr/>
          </p:nvSpPr>
          <p:spPr>
            <a:xfrm rot="5400000">
              <a:off x="67503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a:extLst>
              <a:ext uri="{FF2B5EF4-FFF2-40B4-BE49-F238E27FC236}">
                <a16:creationId xmlns:a16="http://schemas.microsoft.com/office/drawing/2014/main" id="{9C6FB686-563C-71AE-5167-E159895C43B3}"/>
              </a:ext>
            </a:extLst>
          </p:cNvPr>
          <p:cNvGrpSpPr/>
          <p:nvPr userDrawn="1"/>
        </p:nvGrpSpPr>
        <p:grpSpPr>
          <a:xfrm>
            <a:off x="9425839" y="6039517"/>
            <a:ext cx="1989874" cy="637409"/>
            <a:chOff x="675032" y="5308963"/>
            <a:chExt cx="1989874" cy="637409"/>
          </a:xfrm>
          <a:solidFill>
            <a:schemeClr val="bg1">
              <a:alpha val="19000"/>
            </a:schemeClr>
          </a:solidFill>
        </p:grpSpPr>
        <p:sp>
          <p:nvSpPr>
            <p:cNvPr id="60" name="椭圆 59">
              <a:extLst>
                <a:ext uri="{FF2B5EF4-FFF2-40B4-BE49-F238E27FC236}">
                  <a16:creationId xmlns:a16="http://schemas.microsoft.com/office/drawing/2014/main" id="{C897DD93-D1B1-160C-D1E3-7D6D6061BF28}"/>
                </a:ext>
              </a:extLst>
            </p:cNvPr>
            <p:cNvSpPr>
              <a:spLocks/>
            </p:cNvSpPr>
            <p:nvPr/>
          </p:nvSpPr>
          <p:spPr>
            <a:xfrm rot="5400000">
              <a:off x="255462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4D04BEE1-2E70-6376-70B0-B6AAA71C5EFD}"/>
                </a:ext>
              </a:extLst>
            </p:cNvPr>
            <p:cNvSpPr>
              <a:spLocks/>
            </p:cNvSpPr>
            <p:nvPr/>
          </p:nvSpPr>
          <p:spPr>
            <a:xfrm rot="5400000">
              <a:off x="255462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6B6F63A2-E605-4E2C-396B-07B451904137}"/>
                </a:ext>
              </a:extLst>
            </p:cNvPr>
            <p:cNvSpPr>
              <a:spLocks/>
            </p:cNvSpPr>
            <p:nvPr/>
          </p:nvSpPr>
          <p:spPr>
            <a:xfrm rot="5400000">
              <a:off x="238375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B72481CE-899F-4E7B-490A-FB8B0C5124FC}"/>
                </a:ext>
              </a:extLst>
            </p:cNvPr>
            <p:cNvSpPr>
              <a:spLocks/>
            </p:cNvSpPr>
            <p:nvPr/>
          </p:nvSpPr>
          <p:spPr>
            <a:xfrm rot="5400000">
              <a:off x="238375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6A0BFAE3-A348-97DF-FF58-1D0D499ABE07}"/>
                </a:ext>
              </a:extLst>
            </p:cNvPr>
            <p:cNvSpPr>
              <a:spLocks/>
            </p:cNvSpPr>
            <p:nvPr/>
          </p:nvSpPr>
          <p:spPr>
            <a:xfrm rot="5400000">
              <a:off x="221288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B7C36EF9-6075-422C-AD83-0709C3885550}"/>
                </a:ext>
              </a:extLst>
            </p:cNvPr>
            <p:cNvSpPr>
              <a:spLocks/>
            </p:cNvSpPr>
            <p:nvPr/>
          </p:nvSpPr>
          <p:spPr>
            <a:xfrm rot="5400000">
              <a:off x="221288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55A4567C-F18A-BE2F-AB61-5FC6C1ADEDEF}"/>
                </a:ext>
              </a:extLst>
            </p:cNvPr>
            <p:cNvSpPr>
              <a:spLocks/>
            </p:cNvSpPr>
            <p:nvPr/>
          </p:nvSpPr>
          <p:spPr>
            <a:xfrm rot="5400000">
              <a:off x="2042010"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6A3402C4-C0C8-FA59-70CD-BE971CCDBC6E}"/>
                </a:ext>
              </a:extLst>
            </p:cNvPr>
            <p:cNvSpPr>
              <a:spLocks/>
            </p:cNvSpPr>
            <p:nvPr/>
          </p:nvSpPr>
          <p:spPr>
            <a:xfrm rot="5400000">
              <a:off x="2042010"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BABCCD81-4864-D5AE-813B-4138CC15E836}"/>
                </a:ext>
              </a:extLst>
            </p:cNvPr>
            <p:cNvSpPr>
              <a:spLocks/>
            </p:cNvSpPr>
            <p:nvPr/>
          </p:nvSpPr>
          <p:spPr>
            <a:xfrm rot="5400000">
              <a:off x="187113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6E5B7691-8DA4-5A5D-B070-2F72E5A33CA3}"/>
                </a:ext>
              </a:extLst>
            </p:cNvPr>
            <p:cNvSpPr>
              <a:spLocks/>
            </p:cNvSpPr>
            <p:nvPr/>
          </p:nvSpPr>
          <p:spPr>
            <a:xfrm rot="5400000">
              <a:off x="187113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E528C948-045D-701A-4D04-6C237EC8947B}"/>
                </a:ext>
              </a:extLst>
            </p:cNvPr>
            <p:cNvSpPr>
              <a:spLocks/>
            </p:cNvSpPr>
            <p:nvPr/>
          </p:nvSpPr>
          <p:spPr>
            <a:xfrm rot="5400000">
              <a:off x="1700265"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9F4FCA6A-DA62-9CD0-F57D-D0F9EB88BC6D}"/>
                </a:ext>
              </a:extLst>
            </p:cNvPr>
            <p:cNvSpPr>
              <a:spLocks/>
            </p:cNvSpPr>
            <p:nvPr/>
          </p:nvSpPr>
          <p:spPr>
            <a:xfrm rot="5400000">
              <a:off x="1700265"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A9CF066B-DF0C-BE4A-494D-0F13630A52E9}"/>
                </a:ext>
              </a:extLst>
            </p:cNvPr>
            <p:cNvSpPr>
              <a:spLocks/>
            </p:cNvSpPr>
            <p:nvPr/>
          </p:nvSpPr>
          <p:spPr>
            <a:xfrm rot="5400000">
              <a:off x="1529393"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6C3B7093-A57E-2BDF-AB6C-F65677B031B9}"/>
                </a:ext>
              </a:extLst>
            </p:cNvPr>
            <p:cNvSpPr>
              <a:spLocks/>
            </p:cNvSpPr>
            <p:nvPr/>
          </p:nvSpPr>
          <p:spPr>
            <a:xfrm rot="5400000">
              <a:off x="1529393"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FE29A0B8-A06C-A402-2011-7B8D93251E80}"/>
                </a:ext>
              </a:extLst>
            </p:cNvPr>
            <p:cNvSpPr>
              <a:spLocks/>
            </p:cNvSpPr>
            <p:nvPr/>
          </p:nvSpPr>
          <p:spPr>
            <a:xfrm rot="5400000">
              <a:off x="1358521"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66AA0B41-AE21-516F-E198-0BF78213E2C9}"/>
                </a:ext>
              </a:extLst>
            </p:cNvPr>
            <p:cNvSpPr>
              <a:spLocks/>
            </p:cNvSpPr>
            <p:nvPr/>
          </p:nvSpPr>
          <p:spPr>
            <a:xfrm rot="5400000">
              <a:off x="1358521"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C83635EB-4BA0-A52F-5ECC-93D8DFD60FE6}"/>
                </a:ext>
              </a:extLst>
            </p:cNvPr>
            <p:cNvSpPr>
              <a:spLocks/>
            </p:cNvSpPr>
            <p:nvPr/>
          </p:nvSpPr>
          <p:spPr>
            <a:xfrm rot="5400000">
              <a:off x="1187648"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DD10ED81-9893-F78C-5FB4-BE64A7CFF3AC}"/>
                </a:ext>
              </a:extLst>
            </p:cNvPr>
            <p:cNvSpPr>
              <a:spLocks/>
            </p:cNvSpPr>
            <p:nvPr/>
          </p:nvSpPr>
          <p:spPr>
            <a:xfrm rot="5400000">
              <a:off x="1187648"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4144D3AA-9BDD-5EAC-3E0B-AA2CE573BD5E}"/>
                </a:ext>
              </a:extLst>
            </p:cNvPr>
            <p:cNvSpPr>
              <a:spLocks/>
            </p:cNvSpPr>
            <p:nvPr/>
          </p:nvSpPr>
          <p:spPr>
            <a:xfrm rot="5400000">
              <a:off x="1016776"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0664CC57-FF6E-3E71-709D-9EE248E04E20}"/>
                </a:ext>
              </a:extLst>
            </p:cNvPr>
            <p:cNvSpPr>
              <a:spLocks/>
            </p:cNvSpPr>
            <p:nvPr/>
          </p:nvSpPr>
          <p:spPr>
            <a:xfrm rot="5400000">
              <a:off x="1016776"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8A1E1174-8519-D080-4646-14E5651CA2C2}"/>
                </a:ext>
              </a:extLst>
            </p:cNvPr>
            <p:cNvSpPr>
              <a:spLocks/>
            </p:cNvSpPr>
            <p:nvPr/>
          </p:nvSpPr>
          <p:spPr>
            <a:xfrm rot="5400000">
              <a:off x="84590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721121ED-DD3D-A292-7A12-D5F52AADB374}"/>
                </a:ext>
              </a:extLst>
            </p:cNvPr>
            <p:cNvSpPr>
              <a:spLocks/>
            </p:cNvSpPr>
            <p:nvPr/>
          </p:nvSpPr>
          <p:spPr>
            <a:xfrm rot="5400000">
              <a:off x="84590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33DA2518-D6C6-D8F6-D2C3-8B3642D33436}"/>
                </a:ext>
              </a:extLst>
            </p:cNvPr>
            <p:cNvSpPr>
              <a:spLocks/>
            </p:cNvSpPr>
            <p:nvPr/>
          </p:nvSpPr>
          <p:spPr>
            <a:xfrm rot="5400000">
              <a:off x="67503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088F4238-2BBA-05E3-C8A4-78773486C6C8}"/>
                </a:ext>
              </a:extLst>
            </p:cNvPr>
            <p:cNvSpPr>
              <a:spLocks/>
            </p:cNvSpPr>
            <p:nvPr/>
          </p:nvSpPr>
          <p:spPr>
            <a:xfrm rot="5400000">
              <a:off x="67503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C525F4DF-F194-B65D-2931-5ECB8C1B5F54}"/>
                </a:ext>
              </a:extLst>
            </p:cNvPr>
            <p:cNvSpPr>
              <a:spLocks/>
            </p:cNvSpPr>
            <p:nvPr/>
          </p:nvSpPr>
          <p:spPr>
            <a:xfrm rot="5400000">
              <a:off x="255462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4921CB3B-B068-4D2E-4FA0-D9514BF0E61A}"/>
                </a:ext>
              </a:extLst>
            </p:cNvPr>
            <p:cNvSpPr>
              <a:spLocks/>
            </p:cNvSpPr>
            <p:nvPr/>
          </p:nvSpPr>
          <p:spPr>
            <a:xfrm rot="5400000">
              <a:off x="255462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F312956D-7B79-2E15-7FDC-E7C9F80AB959}"/>
                </a:ext>
              </a:extLst>
            </p:cNvPr>
            <p:cNvSpPr>
              <a:spLocks/>
            </p:cNvSpPr>
            <p:nvPr/>
          </p:nvSpPr>
          <p:spPr>
            <a:xfrm rot="5400000">
              <a:off x="238375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E4FB9582-D283-FAB0-F692-2F443463590A}"/>
                </a:ext>
              </a:extLst>
            </p:cNvPr>
            <p:cNvSpPr>
              <a:spLocks/>
            </p:cNvSpPr>
            <p:nvPr/>
          </p:nvSpPr>
          <p:spPr>
            <a:xfrm rot="5400000">
              <a:off x="238375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CDC3145A-D4DD-2F1D-EC4B-F97A3207D706}"/>
                </a:ext>
              </a:extLst>
            </p:cNvPr>
            <p:cNvSpPr>
              <a:spLocks/>
            </p:cNvSpPr>
            <p:nvPr/>
          </p:nvSpPr>
          <p:spPr>
            <a:xfrm rot="5400000">
              <a:off x="221288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a:extLst>
                <a:ext uri="{FF2B5EF4-FFF2-40B4-BE49-F238E27FC236}">
                  <a16:creationId xmlns:a16="http://schemas.microsoft.com/office/drawing/2014/main" id="{B5E41025-8A43-F1EA-EF0B-6957BE0D20CD}"/>
                </a:ext>
              </a:extLst>
            </p:cNvPr>
            <p:cNvSpPr>
              <a:spLocks/>
            </p:cNvSpPr>
            <p:nvPr/>
          </p:nvSpPr>
          <p:spPr>
            <a:xfrm rot="5400000">
              <a:off x="221288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9C980F73-04B5-FB6C-3E67-BF89A80772B3}"/>
                </a:ext>
              </a:extLst>
            </p:cNvPr>
            <p:cNvSpPr>
              <a:spLocks/>
            </p:cNvSpPr>
            <p:nvPr/>
          </p:nvSpPr>
          <p:spPr>
            <a:xfrm rot="5400000">
              <a:off x="2042010"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a:extLst>
                <a:ext uri="{FF2B5EF4-FFF2-40B4-BE49-F238E27FC236}">
                  <a16:creationId xmlns:a16="http://schemas.microsoft.com/office/drawing/2014/main" id="{D082EF4C-7F0F-5512-C8F0-BE8AA5CC7BAF}"/>
                </a:ext>
              </a:extLst>
            </p:cNvPr>
            <p:cNvSpPr>
              <a:spLocks/>
            </p:cNvSpPr>
            <p:nvPr/>
          </p:nvSpPr>
          <p:spPr>
            <a:xfrm rot="5400000">
              <a:off x="2042010"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a:extLst>
                <a:ext uri="{FF2B5EF4-FFF2-40B4-BE49-F238E27FC236}">
                  <a16:creationId xmlns:a16="http://schemas.microsoft.com/office/drawing/2014/main" id="{FAFF32F1-8FA4-AA2A-26A4-C6D3AE1CF06D}"/>
                </a:ext>
              </a:extLst>
            </p:cNvPr>
            <p:cNvSpPr>
              <a:spLocks/>
            </p:cNvSpPr>
            <p:nvPr/>
          </p:nvSpPr>
          <p:spPr>
            <a:xfrm rot="5400000">
              <a:off x="187113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a:extLst>
                <a:ext uri="{FF2B5EF4-FFF2-40B4-BE49-F238E27FC236}">
                  <a16:creationId xmlns:a16="http://schemas.microsoft.com/office/drawing/2014/main" id="{59A674B8-3F7F-0F49-DAAA-22CC0B5C2AC7}"/>
                </a:ext>
              </a:extLst>
            </p:cNvPr>
            <p:cNvSpPr>
              <a:spLocks/>
            </p:cNvSpPr>
            <p:nvPr/>
          </p:nvSpPr>
          <p:spPr>
            <a:xfrm rot="5400000">
              <a:off x="187113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a:extLst>
                <a:ext uri="{FF2B5EF4-FFF2-40B4-BE49-F238E27FC236}">
                  <a16:creationId xmlns:a16="http://schemas.microsoft.com/office/drawing/2014/main" id="{359E7B33-E863-6269-5F4C-8D93666F0AAC}"/>
                </a:ext>
              </a:extLst>
            </p:cNvPr>
            <p:cNvSpPr>
              <a:spLocks/>
            </p:cNvSpPr>
            <p:nvPr/>
          </p:nvSpPr>
          <p:spPr>
            <a:xfrm rot="5400000">
              <a:off x="1700265"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a:extLst>
                <a:ext uri="{FF2B5EF4-FFF2-40B4-BE49-F238E27FC236}">
                  <a16:creationId xmlns:a16="http://schemas.microsoft.com/office/drawing/2014/main" id="{2A4DD909-81A9-4F1B-7660-2B9E35178376}"/>
                </a:ext>
              </a:extLst>
            </p:cNvPr>
            <p:cNvSpPr>
              <a:spLocks/>
            </p:cNvSpPr>
            <p:nvPr/>
          </p:nvSpPr>
          <p:spPr>
            <a:xfrm rot="5400000">
              <a:off x="1700265"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a:extLst>
                <a:ext uri="{FF2B5EF4-FFF2-40B4-BE49-F238E27FC236}">
                  <a16:creationId xmlns:a16="http://schemas.microsoft.com/office/drawing/2014/main" id="{8CA25BDD-C857-9807-6FEB-A9412B7B0AA8}"/>
                </a:ext>
              </a:extLst>
            </p:cNvPr>
            <p:cNvSpPr>
              <a:spLocks/>
            </p:cNvSpPr>
            <p:nvPr/>
          </p:nvSpPr>
          <p:spPr>
            <a:xfrm rot="5400000">
              <a:off x="1529393"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a:extLst>
                <a:ext uri="{FF2B5EF4-FFF2-40B4-BE49-F238E27FC236}">
                  <a16:creationId xmlns:a16="http://schemas.microsoft.com/office/drawing/2014/main" id="{8724A19E-4D28-7D78-70D5-8297A7FF1D69}"/>
                </a:ext>
              </a:extLst>
            </p:cNvPr>
            <p:cNvSpPr>
              <a:spLocks/>
            </p:cNvSpPr>
            <p:nvPr/>
          </p:nvSpPr>
          <p:spPr>
            <a:xfrm rot="5400000">
              <a:off x="1529393"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a:extLst>
                <a:ext uri="{FF2B5EF4-FFF2-40B4-BE49-F238E27FC236}">
                  <a16:creationId xmlns:a16="http://schemas.microsoft.com/office/drawing/2014/main" id="{0AB812E0-69FC-D09F-1E9F-0FBBAF2C9D50}"/>
                </a:ext>
              </a:extLst>
            </p:cNvPr>
            <p:cNvSpPr>
              <a:spLocks/>
            </p:cNvSpPr>
            <p:nvPr/>
          </p:nvSpPr>
          <p:spPr>
            <a:xfrm rot="5400000">
              <a:off x="1358521"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a:extLst>
                <a:ext uri="{FF2B5EF4-FFF2-40B4-BE49-F238E27FC236}">
                  <a16:creationId xmlns:a16="http://schemas.microsoft.com/office/drawing/2014/main" id="{F297AB02-385D-77C1-486C-765AB36139EB}"/>
                </a:ext>
              </a:extLst>
            </p:cNvPr>
            <p:cNvSpPr>
              <a:spLocks/>
            </p:cNvSpPr>
            <p:nvPr/>
          </p:nvSpPr>
          <p:spPr>
            <a:xfrm rot="5400000">
              <a:off x="1358521"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a:extLst>
                <a:ext uri="{FF2B5EF4-FFF2-40B4-BE49-F238E27FC236}">
                  <a16:creationId xmlns:a16="http://schemas.microsoft.com/office/drawing/2014/main" id="{E9A68390-A8DE-227D-4BC6-60A5B16F411D}"/>
                </a:ext>
              </a:extLst>
            </p:cNvPr>
            <p:cNvSpPr>
              <a:spLocks/>
            </p:cNvSpPr>
            <p:nvPr/>
          </p:nvSpPr>
          <p:spPr>
            <a:xfrm rot="5400000">
              <a:off x="1187648"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a:extLst>
                <a:ext uri="{FF2B5EF4-FFF2-40B4-BE49-F238E27FC236}">
                  <a16:creationId xmlns:a16="http://schemas.microsoft.com/office/drawing/2014/main" id="{7845368F-62F3-4E22-503B-916DAAB45C27}"/>
                </a:ext>
              </a:extLst>
            </p:cNvPr>
            <p:cNvSpPr>
              <a:spLocks/>
            </p:cNvSpPr>
            <p:nvPr/>
          </p:nvSpPr>
          <p:spPr>
            <a:xfrm rot="5400000">
              <a:off x="1187648"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a:extLst>
                <a:ext uri="{FF2B5EF4-FFF2-40B4-BE49-F238E27FC236}">
                  <a16:creationId xmlns:a16="http://schemas.microsoft.com/office/drawing/2014/main" id="{9AC60CE8-693E-02AB-5BDA-19F574AD6ABA}"/>
                </a:ext>
              </a:extLst>
            </p:cNvPr>
            <p:cNvSpPr>
              <a:spLocks/>
            </p:cNvSpPr>
            <p:nvPr/>
          </p:nvSpPr>
          <p:spPr>
            <a:xfrm rot="5400000">
              <a:off x="1016776"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a:extLst>
                <a:ext uri="{FF2B5EF4-FFF2-40B4-BE49-F238E27FC236}">
                  <a16:creationId xmlns:a16="http://schemas.microsoft.com/office/drawing/2014/main" id="{A8CF2D75-574F-BB3F-C9BF-EDDF6EC8707F}"/>
                </a:ext>
              </a:extLst>
            </p:cNvPr>
            <p:cNvSpPr>
              <a:spLocks/>
            </p:cNvSpPr>
            <p:nvPr/>
          </p:nvSpPr>
          <p:spPr>
            <a:xfrm rot="5400000">
              <a:off x="1016776"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a:extLst>
                <a:ext uri="{FF2B5EF4-FFF2-40B4-BE49-F238E27FC236}">
                  <a16:creationId xmlns:a16="http://schemas.microsoft.com/office/drawing/2014/main" id="{E33D82A2-38B9-F82A-A203-8D3B09009EE0}"/>
                </a:ext>
              </a:extLst>
            </p:cNvPr>
            <p:cNvSpPr>
              <a:spLocks/>
            </p:cNvSpPr>
            <p:nvPr/>
          </p:nvSpPr>
          <p:spPr>
            <a:xfrm rot="5400000">
              <a:off x="84590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a:extLst>
                <a:ext uri="{FF2B5EF4-FFF2-40B4-BE49-F238E27FC236}">
                  <a16:creationId xmlns:a16="http://schemas.microsoft.com/office/drawing/2014/main" id="{1E745428-CAA8-1EBF-A7E4-DFECE3B239CC}"/>
                </a:ext>
              </a:extLst>
            </p:cNvPr>
            <p:cNvSpPr>
              <a:spLocks/>
            </p:cNvSpPr>
            <p:nvPr/>
          </p:nvSpPr>
          <p:spPr>
            <a:xfrm rot="5400000">
              <a:off x="84590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a:extLst>
                <a:ext uri="{FF2B5EF4-FFF2-40B4-BE49-F238E27FC236}">
                  <a16:creationId xmlns:a16="http://schemas.microsoft.com/office/drawing/2014/main" id="{225AF4B5-0D68-A7D7-1F99-E7902C1EBC4E}"/>
                </a:ext>
              </a:extLst>
            </p:cNvPr>
            <p:cNvSpPr>
              <a:spLocks/>
            </p:cNvSpPr>
            <p:nvPr/>
          </p:nvSpPr>
          <p:spPr>
            <a:xfrm rot="5400000">
              <a:off x="67503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a:extLst>
                <a:ext uri="{FF2B5EF4-FFF2-40B4-BE49-F238E27FC236}">
                  <a16:creationId xmlns:a16="http://schemas.microsoft.com/office/drawing/2014/main" id="{6A2D1268-77AB-D490-E2B4-4F552006497E}"/>
                </a:ext>
              </a:extLst>
            </p:cNvPr>
            <p:cNvSpPr>
              <a:spLocks/>
            </p:cNvSpPr>
            <p:nvPr/>
          </p:nvSpPr>
          <p:spPr>
            <a:xfrm rot="5400000">
              <a:off x="67503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1633328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副标题页">
    <p:spTree>
      <p:nvGrpSpPr>
        <p:cNvPr id="1" name=""/>
        <p:cNvGrpSpPr/>
        <p:nvPr/>
      </p:nvGrpSpPr>
      <p:grpSpPr>
        <a:xfrm>
          <a:off x="0" y="0"/>
          <a:ext cx="0" cy="0"/>
          <a:chOff x="0" y="0"/>
          <a:chExt cx="0" cy="0"/>
        </a:xfrm>
      </p:grpSpPr>
      <p:sp>
        <p:nvSpPr>
          <p:cNvPr id="55" name="椭圆 54">
            <a:extLst>
              <a:ext uri="{FF2B5EF4-FFF2-40B4-BE49-F238E27FC236}">
                <a16:creationId xmlns:a16="http://schemas.microsoft.com/office/drawing/2014/main" id="{8AA94554-9405-4089-FDD4-885A5D2432F9}"/>
              </a:ext>
            </a:extLst>
          </p:cNvPr>
          <p:cNvSpPr/>
          <p:nvPr userDrawn="1"/>
        </p:nvSpPr>
        <p:spPr>
          <a:xfrm>
            <a:off x="2024059" y="2305049"/>
            <a:ext cx="2247900" cy="2247900"/>
          </a:xfrm>
          <a:prstGeom prst="ellipse">
            <a:avLst/>
          </a:prstGeom>
          <a:gradFill>
            <a:gsLst>
              <a:gs pos="6000">
                <a:schemeClr val="accent1"/>
              </a:gs>
              <a:gs pos="100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弧形 55">
            <a:extLst>
              <a:ext uri="{FF2B5EF4-FFF2-40B4-BE49-F238E27FC236}">
                <a16:creationId xmlns:a16="http://schemas.microsoft.com/office/drawing/2014/main" id="{7B921CA5-35FA-558E-7286-3487446D8980}"/>
              </a:ext>
            </a:extLst>
          </p:cNvPr>
          <p:cNvSpPr/>
          <p:nvPr userDrawn="1"/>
        </p:nvSpPr>
        <p:spPr>
          <a:xfrm>
            <a:off x="1500184" y="1781174"/>
            <a:ext cx="3295650" cy="3295650"/>
          </a:xfrm>
          <a:prstGeom prst="arc">
            <a:avLst>
              <a:gd name="adj1" fmla="val 16200000"/>
              <a:gd name="adj2" fmla="val 5339796"/>
            </a:avLst>
          </a:prstGeom>
          <a:ln w="254000">
            <a:gradFill>
              <a:gsLst>
                <a:gs pos="0">
                  <a:schemeClr val="accent1"/>
                </a:gs>
                <a:gs pos="100000">
                  <a:schemeClr val="accent2">
                    <a:alpha val="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7" name="弧形 56">
            <a:extLst>
              <a:ext uri="{FF2B5EF4-FFF2-40B4-BE49-F238E27FC236}">
                <a16:creationId xmlns:a16="http://schemas.microsoft.com/office/drawing/2014/main" id="{DBD86442-B900-123C-C5F1-4A5DCA3617C6}"/>
              </a:ext>
            </a:extLst>
          </p:cNvPr>
          <p:cNvSpPr/>
          <p:nvPr userDrawn="1"/>
        </p:nvSpPr>
        <p:spPr>
          <a:xfrm flipH="1" flipV="1">
            <a:off x="1500185" y="1781175"/>
            <a:ext cx="3295649" cy="3295649"/>
          </a:xfrm>
          <a:prstGeom prst="arc">
            <a:avLst>
              <a:gd name="adj1" fmla="val 16200000"/>
              <a:gd name="adj2" fmla="val 5339796"/>
            </a:avLst>
          </a:prstGeom>
          <a:ln w="254000">
            <a:gradFill>
              <a:gsLst>
                <a:gs pos="0">
                  <a:schemeClr val="accent1"/>
                </a:gs>
                <a:gs pos="100000">
                  <a:schemeClr val="accent2">
                    <a:alpha val="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61" name="组合 160">
            <a:extLst>
              <a:ext uri="{FF2B5EF4-FFF2-40B4-BE49-F238E27FC236}">
                <a16:creationId xmlns:a16="http://schemas.microsoft.com/office/drawing/2014/main" id="{D779ACFA-0415-E378-57C7-0B5EEDDFD87A}"/>
              </a:ext>
            </a:extLst>
          </p:cNvPr>
          <p:cNvGrpSpPr/>
          <p:nvPr userDrawn="1"/>
        </p:nvGrpSpPr>
        <p:grpSpPr>
          <a:xfrm>
            <a:off x="11006849" y="6014161"/>
            <a:ext cx="551739" cy="132639"/>
            <a:chOff x="11006849" y="6014161"/>
            <a:chExt cx="551739" cy="132639"/>
          </a:xfrm>
          <a:gradFill>
            <a:gsLst>
              <a:gs pos="15000">
                <a:schemeClr val="accent1">
                  <a:alpha val="79000"/>
                </a:schemeClr>
              </a:gs>
              <a:gs pos="100000">
                <a:schemeClr val="accent2">
                  <a:alpha val="91000"/>
                </a:schemeClr>
              </a:gs>
            </a:gsLst>
            <a:lin ang="10800000" scaled="0"/>
          </a:gradFill>
        </p:grpSpPr>
        <p:sp>
          <p:nvSpPr>
            <p:cNvPr id="59" name="圆: 空心 58">
              <a:extLst>
                <a:ext uri="{FF2B5EF4-FFF2-40B4-BE49-F238E27FC236}">
                  <a16:creationId xmlns:a16="http://schemas.microsoft.com/office/drawing/2014/main" id="{E74C519D-1FEA-A066-45B0-0BFB58DF10A1}"/>
                </a:ext>
              </a:extLst>
            </p:cNvPr>
            <p:cNvSpPr/>
            <p:nvPr/>
          </p:nvSpPr>
          <p:spPr>
            <a:xfrm>
              <a:off x="11006849" y="6014161"/>
              <a:ext cx="132639" cy="132639"/>
            </a:xfrm>
            <a:prstGeom prst="donut">
              <a:avLst>
                <a:gd name="adj" fmla="val 2232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0" name="圆: 空心 59">
              <a:extLst>
                <a:ext uri="{FF2B5EF4-FFF2-40B4-BE49-F238E27FC236}">
                  <a16:creationId xmlns:a16="http://schemas.microsoft.com/office/drawing/2014/main" id="{483F7F0C-4AA0-8460-3AC1-531B1DFD685F}"/>
                </a:ext>
              </a:extLst>
            </p:cNvPr>
            <p:cNvSpPr/>
            <p:nvPr/>
          </p:nvSpPr>
          <p:spPr>
            <a:xfrm>
              <a:off x="11216399" y="6014161"/>
              <a:ext cx="132639" cy="132639"/>
            </a:xfrm>
            <a:prstGeom prst="donut">
              <a:avLst>
                <a:gd name="adj" fmla="val 2232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1" name="圆: 空心 60">
              <a:extLst>
                <a:ext uri="{FF2B5EF4-FFF2-40B4-BE49-F238E27FC236}">
                  <a16:creationId xmlns:a16="http://schemas.microsoft.com/office/drawing/2014/main" id="{2F878C30-0577-3525-C11D-A847C9BB3638}"/>
                </a:ext>
              </a:extLst>
            </p:cNvPr>
            <p:cNvSpPr/>
            <p:nvPr/>
          </p:nvSpPr>
          <p:spPr>
            <a:xfrm>
              <a:off x="11425949" y="6014161"/>
              <a:ext cx="132639" cy="132639"/>
            </a:xfrm>
            <a:prstGeom prst="donut">
              <a:avLst>
                <a:gd name="adj" fmla="val 2232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62" name="组合 61">
            <a:extLst>
              <a:ext uri="{FF2B5EF4-FFF2-40B4-BE49-F238E27FC236}">
                <a16:creationId xmlns:a16="http://schemas.microsoft.com/office/drawing/2014/main" id="{763D37E3-2E30-3D1E-55AE-9645BB0E105F}"/>
              </a:ext>
            </a:extLst>
          </p:cNvPr>
          <p:cNvGrpSpPr/>
          <p:nvPr userDrawn="1"/>
        </p:nvGrpSpPr>
        <p:grpSpPr>
          <a:xfrm rot="19395403">
            <a:off x="2393143" y="3360155"/>
            <a:ext cx="1989874" cy="637409"/>
            <a:chOff x="675032" y="5308963"/>
            <a:chExt cx="1989874" cy="637409"/>
          </a:xfrm>
          <a:solidFill>
            <a:schemeClr val="bg1">
              <a:alpha val="19000"/>
            </a:schemeClr>
          </a:solidFill>
        </p:grpSpPr>
        <p:sp>
          <p:nvSpPr>
            <p:cNvPr id="63" name="椭圆 62">
              <a:extLst>
                <a:ext uri="{FF2B5EF4-FFF2-40B4-BE49-F238E27FC236}">
                  <a16:creationId xmlns:a16="http://schemas.microsoft.com/office/drawing/2014/main" id="{AD3E64D0-7290-4E7F-64B3-2B35BFAC66A6}"/>
                </a:ext>
              </a:extLst>
            </p:cNvPr>
            <p:cNvSpPr>
              <a:spLocks/>
            </p:cNvSpPr>
            <p:nvPr/>
          </p:nvSpPr>
          <p:spPr>
            <a:xfrm rot="5400000">
              <a:off x="255462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DFDCB838-8463-2DB7-921F-B2B5DBC09752}"/>
                </a:ext>
              </a:extLst>
            </p:cNvPr>
            <p:cNvSpPr>
              <a:spLocks/>
            </p:cNvSpPr>
            <p:nvPr/>
          </p:nvSpPr>
          <p:spPr>
            <a:xfrm rot="5400000">
              <a:off x="255462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76826ABF-7F7F-10B6-8B23-14E586DAB030}"/>
                </a:ext>
              </a:extLst>
            </p:cNvPr>
            <p:cNvSpPr>
              <a:spLocks/>
            </p:cNvSpPr>
            <p:nvPr/>
          </p:nvSpPr>
          <p:spPr>
            <a:xfrm rot="5400000">
              <a:off x="238375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090A2D07-7D02-B4DB-BD88-D9250524C899}"/>
                </a:ext>
              </a:extLst>
            </p:cNvPr>
            <p:cNvSpPr>
              <a:spLocks/>
            </p:cNvSpPr>
            <p:nvPr/>
          </p:nvSpPr>
          <p:spPr>
            <a:xfrm rot="5400000">
              <a:off x="238375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60E734EC-EF86-101E-576B-411FEAB6DB07}"/>
                </a:ext>
              </a:extLst>
            </p:cNvPr>
            <p:cNvSpPr>
              <a:spLocks/>
            </p:cNvSpPr>
            <p:nvPr/>
          </p:nvSpPr>
          <p:spPr>
            <a:xfrm rot="5400000">
              <a:off x="221288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D3A16103-5F7B-6A51-E8C9-CD42F44447B1}"/>
                </a:ext>
              </a:extLst>
            </p:cNvPr>
            <p:cNvSpPr>
              <a:spLocks/>
            </p:cNvSpPr>
            <p:nvPr/>
          </p:nvSpPr>
          <p:spPr>
            <a:xfrm rot="5400000">
              <a:off x="221288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1511BB0D-34C3-7F23-6A2C-1464AA3E30FE}"/>
                </a:ext>
              </a:extLst>
            </p:cNvPr>
            <p:cNvSpPr>
              <a:spLocks/>
            </p:cNvSpPr>
            <p:nvPr/>
          </p:nvSpPr>
          <p:spPr>
            <a:xfrm rot="5400000">
              <a:off x="2042010"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a:extLst>
                <a:ext uri="{FF2B5EF4-FFF2-40B4-BE49-F238E27FC236}">
                  <a16:creationId xmlns:a16="http://schemas.microsoft.com/office/drawing/2014/main" id="{451BD831-9611-551F-F82E-A9FF563E05D2}"/>
                </a:ext>
              </a:extLst>
            </p:cNvPr>
            <p:cNvSpPr>
              <a:spLocks/>
            </p:cNvSpPr>
            <p:nvPr/>
          </p:nvSpPr>
          <p:spPr>
            <a:xfrm rot="5400000">
              <a:off x="2042010"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5CF4DBD8-E0EB-9FFC-9CE3-1ED68AE93A1F}"/>
                </a:ext>
              </a:extLst>
            </p:cNvPr>
            <p:cNvSpPr>
              <a:spLocks/>
            </p:cNvSpPr>
            <p:nvPr/>
          </p:nvSpPr>
          <p:spPr>
            <a:xfrm rot="5400000">
              <a:off x="187113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AD67E04C-3784-FE9A-BB49-F5CE241622ED}"/>
                </a:ext>
              </a:extLst>
            </p:cNvPr>
            <p:cNvSpPr>
              <a:spLocks/>
            </p:cNvSpPr>
            <p:nvPr/>
          </p:nvSpPr>
          <p:spPr>
            <a:xfrm rot="5400000">
              <a:off x="187113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a:extLst>
                <a:ext uri="{FF2B5EF4-FFF2-40B4-BE49-F238E27FC236}">
                  <a16:creationId xmlns:a16="http://schemas.microsoft.com/office/drawing/2014/main" id="{7FA4FE50-94F9-633D-D632-EDD712B454C6}"/>
                </a:ext>
              </a:extLst>
            </p:cNvPr>
            <p:cNvSpPr>
              <a:spLocks/>
            </p:cNvSpPr>
            <p:nvPr/>
          </p:nvSpPr>
          <p:spPr>
            <a:xfrm rot="5400000">
              <a:off x="1700265"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28A90180-BA09-38A5-9999-CDD3C7BF72D6}"/>
                </a:ext>
              </a:extLst>
            </p:cNvPr>
            <p:cNvSpPr>
              <a:spLocks/>
            </p:cNvSpPr>
            <p:nvPr/>
          </p:nvSpPr>
          <p:spPr>
            <a:xfrm rot="5400000">
              <a:off x="1700265"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a:extLst>
                <a:ext uri="{FF2B5EF4-FFF2-40B4-BE49-F238E27FC236}">
                  <a16:creationId xmlns:a16="http://schemas.microsoft.com/office/drawing/2014/main" id="{549BFDAA-30D1-BE7D-01B1-3290E9C3164B}"/>
                </a:ext>
              </a:extLst>
            </p:cNvPr>
            <p:cNvSpPr>
              <a:spLocks/>
            </p:cNvSpPr>
            <p:nvPr/>
          </p:nvSpPr>
          <p:spPr>
            <a:xfrm rot="5400000">
              <a:off x="1529393"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E3DEA27D-AD66-21EE-16BF-9EA9EC461FC1}"/>
                </a:ext>
              </a:extLst>
            </p:cNvPr>
            <p:cNvSpPr>
              <a:spLocks/>
            </p:cNvSpPr>
            <p:nvPr/>
          </p:nvSpPr>
          <p:spPr>
            <a:xfrm rot="5400000">
              <a:off x="1529393"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F6BA4709-F92F-211C-4D65-F2A02247378E}"/>
                </a:ext>
              </a:extLst>
            </p:cNvPr>
            <p:cNvSpPr>
              <a:spLocks/>
            </p:cNvSpPr>
            <p:nvPr/>
          </p:nvSpPr>
          <p:spPr>
            <a:xfrm rot="5400000">
              <a:off x="1358521"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A54567B3-5823-9F18-3D64-69B8C8C0B565}"/>
                </a:ext>
              </a:extLst>
            </p:cNvPr>
            <p:cNvSpPr>
              <a:spLocks/>
            </p:cNvSpPr>
            <p:nvPr/>
          </p:nvSpPr>
          <p:spPr>
            <a:xfrm rot="5400000">
              <a:off x="1358521"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BA25F54A-0B5C-CAEE-5FDE-4644F64416A7}"/>
                </a:ext>
              </a:extLst>
            </p:cNvPr>
            <p:cNvSpPr>
              <a:spLocks/>
            </p:cNvSpPr>
            <p:nvPr/>
          </p:nvSpPr>
          <p:spPr>
            <a:xfrm rot="5400000">
              <a:off x="1187648"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2126EE13-2FA9-5C32-070C-69E227436117}"/>
                </a:ext>
              </a:extLst>
            </p:cNvPr>
            <p:cNvSpPr>
              <a:spLocks/>
            </p:cNvSpPr>
            <p:nvPr/>
          </p:nvSpPr>
          <p:spPr>
            <a:xfrm rot="5400000">
              <a:off x="1187648"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a:extLst>
                <a:ext uri="{FF2B5EF4-FFF2-40B4-BE49-F238E27FC236}">
                  <a16:creationId xmlns:a16="http://schemas.microsoft.com/office/drawing/2014/main" id="{5EEE36F1-CBC1-258A-CCA6-82A170D12440}"/>
                </a:ext>
              </a:extLst>
            </p:cNvPr>
            <p:cNvSpPr>
              <a:spLocks/>
            </p:cNvSpPr>
            <p:nvPr/>
          </p:nvSpPr>
          <p:spPr>
            <a:xfrm rot="5400000">
              <a:off x="1016776"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a:extLst>
                <a:ext uri="{FF2B5EF4-FFF2-40B4-BE49-F238E27FC236}">
                  <a16:creationId xmlns:a16="http://schemas.microsoft.com/office/drawing/2014/main" id="{16192BC1-35D1-D498-8439-62F2C523EE27}"/>
                </a:ext>
              </a:extLst>
            </p:cNvPr>
            <p:cNvSpPr>
              <a:spLocks/>
            </p:cNvSpPr>
            <p:nvPr/>
          </p:nvSpPr>
          <p:spPr>
            <a:xfrm rot="5400000">
              <a:off x="1016776"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901E542A-E3C1-07EF-846C-8357A7B4C0A2}"/>
                </a:ext>
              </a:extLst>
            </p:cNvPr>
            <p:cNvSpPr>
              <a:spLocks/>
            </p:cNvSpPr>
            <p:nvPr/>
          </p:nvSpPr>
          <p:spPr>
            <a:xfrm rot="5400000">
              <a:off x="84590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a:extLst>
                <a:ext uri="{FF2B5EF4-FFF2-40B4-BE49-F238E27FC236}">
                  <a16:creationId xmlns:a16="http://schemas.microsoft.com/office/drawing/2014/main" id="{B8553509-732A-E69D-48B4-571191875052}"/>
                </a:ext>
              </a:extLst>
            </p:cNvPr>
            <p:cNvSpPr>
              <a:spLocks/>
            </p:cNvSpPr>
            <p:nvPr/>
          </p:nvSpPr>
          <p:spPr>
            <a:xfrm rot="5400000">
              <a:off x="84590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E2109E5B-7C52-E743-DDF0-2C70401A6606}"/>
                </a:ext>
              </a:extLst>
            </p:cNvPr>
            <p:cNvSpPr>
              <a:spLocks/>
            </p:cNvSpPr>
            <p:nvPr/>
          </p:nvSpPr>
          <p:spPr>
            <a:xfrm rot="5400000">
              <a:off x="67503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A9806541-7522-FDC4-D6BE-7C478E6698FC}"/>
                </a:ext>
              </a:extLst>
            </p:cNvPr>
            <p:cNvSpPr>
              <a:spLocks/>
            </p:cNvSpPr>
            <p:nvPr/>
          </p:nvSpPr>
          <p:spPr>
            <a:xfrm rot="5400000">
              <a:off x="67503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a:extLst>
                <a:ext uri="{FF2B5EF4-FFF2-40B4-BE49-F238E27FC236}">
                  <a16:creationId xmlns:a16="http://schemas.microsoft.com/office/drawing/2014/main" id="{01B73F43-6B03-7C26-84DE-CC3CC154DB38}"/>
                </a:ext>
              </a:extLst>
            </p:cNvPr>
            <p:cNvSpPr>
              <a:spLocks/>
            </p:cNvSpPr>
            <p:nvPr/>
          </p:nvSpPr>
          <p:spPr>
            <a:xfrm rot="5400000">
              <a:off x="255462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2DBE4AE3-E7B2-1EB0-F74A-111C85811842}"/>
                </a:ext>
              </a:extLst>
            </p:cNvPr>
            <p:cNvSpPr>
              <a:spLocks/>
            </p:cNvSpPr>
            <p:nvPr/>
          </p:nvSpPr>
          <p:spPr>
            <a:xfrm rot="5400000">
              <a:off x="255462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a:extLst>
                <a:ext uri="{FF2B5EF4-FFF2-40B4-BE49-F238E27FC236}">
                  <a16:creationId xmlns:a16="http://schemas.microsoft.com/office/drawing/2014/main" id="{B8D3A120-B93C-28EB-35D5-A00C171A50A8}"/>
                </a:ext>
              </a:extLst>
            </p:cNvPr>
            <p:cNvSpPr>
              <a:spLocks/>
            </p:cNvSpPr>
            <p:nvPr/>
          </p:nvSpPr>
          <p:spPr>
            <a:xfrm rot="5400000">
              <a:off x="238375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ED3DA1AA-2049-8BA7-45FB-64AF267A9B49}"/>
                </a:ext>
              </a:extLst>
            </p:cNvPr>
            <p:cNvSpPr>
              <a:spLocks/>
            </p:cNvSpPr>
            <p:nvPr/>
          </p:nvSpPr>
          <p:spPr>
            <a:xfrm rot="5400000">
              <a:off x="238375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a:extLst>
                <a:ext uri="{FF2B5EF4-FFF2-40B4-BE49-F238E27FC236}">
                  <a16:creationId xmlns:a16="http://schemas.microsoft.com/office/drawing/2014/main" id="{983133DD-23CC-4D13-D89B-E8AA5F635346}"/>
                </a:ext>
              </a:extLst>
            </p:cNvPr>
            <p:cNvSpPr>
              <a:spLocks/>
            </p:cNvSpPr>
            <p:nvPr/>
          </p:nvSpPr>
          <p:spPr>
            <a:xfrm rot="5400000">
              <a:off x="221288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a:extLst>
                <a:ext uri="{FF2B5EF4-FFF2-40B4-BE49-F238E27FC236}">
                  <a16:creationId xmlns:a16="http://schemas.microsoft.com/office/drawing/2014/main" id="{9B474DED-3A86-5E0E-8C27-2DEFA763F7BB}"/>
                </a:ext>
              </a:extLst>
            </p:cNvPr>
            <p:cNvSpPr>
              <a:spLocks/>
            </p:cNvSpPr>
            <p:nvPr/>
          </p:nvSpPr>
          <p:spPr>
            <a:xfrm rot="5400000">
              <a:off x="221288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a:extLst>
                <a:ext uri="{FF2B5EF4-FFF2-40B4-BE49-F238E27FC236}">
                  <a16:creationId xmlns:a16="http://schemas.microsoft.com/office/drawing/2014/main" id="{4D7B06FE-37B2-005B-D698-B40C274911EC}"/>
                </a:ext>
              </a:extLst>
            </p:cNvPr>
            <p:cNvSpPr>
              <a:spLocks/>
            </p:cNvSpPr>
            <p:nvPr/>
          </p:nvSpPr>
          <p:spPr>
            <a:xfrm rot="5400000">
              <a:off x="2042010"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a:extLst>
                <a:ext uri="{FF2B5EF4-FFF2-40B4-BE49-F238E27FC236}">
                  <a16:creationId xmlns:a16="http://schemas.microsoft.com/office/drawing/2014/main" id="{25E56808-B9DA-4AA3-98C8-EAA4A67F15CB}"/>
                </a:ext>
              </a:extLst>
            </p:cNvPr>
            <p:cNvSpPr>
              <a:spLocks/>
            </p:cNvSpPr>
            <p:nvPr/>
          </p:nvSpPr>
          <p:spPr>
            <a:xfrm rot="5400000">
              <a:off x="2042010"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a:extLst>
                <a:ext uri="{FF2B5EF4-FFF2-40B4-BE49-F238E27FC236}">
                  <a16:creationId xmlns:a16="http://schemas.microsoft.com/office/drawing/2014/main" id="{FE01FDED-F87A-4DA5-0C9C-690E131BD66E}"/>
                </a:ext>
              </a:extLst>
            </p:cNvPr>
            <p:cNvSpPr>
              <a:spLocks/>
            </p:cNvSpPr>
            <p:nvPr/>
          </p:nvSpPr>
          <p:spPr>
            <a:xfrm rot="5400000">
              <a:off x="187113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a:extLst>
                <a:ext uri="{FF2B5EF4-FFF2-40B4-BE49-F238E27FC236}">
                  <a16:creationId xmlns:a16="http://schemas.microsoft.com/office/drawing/2014/main" id="{822983CE-E190-E25B-E4C2-16BC43EE7BFB}"/>
                </a:ext>
              </a:extLst>
            </p:cNvPr>
            <p:cNvSpPr>
              <a:spLocks/>
            </p:cNvSpPr>
            <p:nvPr/>
          </p:nvSpPr>
          <p:spPr>
            <a:xfrm rot="5400000">
              <a:off x="187113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a:extLst>
                <a:ext uri="{FF2B5EF4-FFF2-40B4-BE49-F238E27FC236}">
                  <a16:creationId xmlns:a16="http://schemas.microsoft.com/office/drawing/2014/main" id="{B685BDE1-4C5A-FEDC-4160-08209EC90DDA}"/>
                </a:ext>
              </a:extLst>
            </p:cNvPr>
            <p:cNvSpPr>
              <a:spLocks/>
            </p:cNvSpPr>
            <p:nvPr/>
          </p:nvSpPr>
          <p:spPr>
            <a:xfrm rot="5400000">
              <a:off x="1700265"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a:extLst>
                <a:ext uri="{FF2B5EF4-FFF2-40B4-BE49-F238E27FC236}">
                  <a16:creationId xmlns:a16="http://schemas.microsoft.com/office/drawing/2014/main" id="{8226B16B-6739-64A8-7A84-DF01BD739577}"/>
                </a:ext>
              </a:extLst>
            </p:cNvPr>
            <p:cNvSpPr>
              <a:spLocks/>
            </p:cNvSpPr>
            <p:nvPr/>
          </p:nvSpPr>
          <p:spPr>
            <a:xfrm rot="5400000">
              <a:off x="1700265"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a:extLst>
                <a:ext uri="{FF2B5EF4-FFF2-40B4-BE49-F238E27FC236}">
                  <a16:creationId xmlns:a16="http://schemas.microsoft.com/office/drawing/2014/main" id="{B886773F-08E3-AACE-2F2A-FF60603CE29B}"/>
                </a:ext>
              </a:extLst>
            </p:cNvPr>
            <p:cNvSpPr>
              <a:spLocks/>
            </p:cNvSpPr>
            <p:nvPr/>
          </p:nvSpPr>
          <p:spPr>
            <a:xfrm rot="5400000">
              <a:off x="1529393"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a:extLst>
                <a:ext uri="{FF2B5EF4-FFF2-40B4-BE49-F238E27FC236}">
                  <a16:creationId xmlns:a16="http://schemas.microsoft.com/office/drawing/2014/main" id="{0C382D77-B570-1F87-2041-A9AF3EAF0BDC}"/>
                </a:ext>
              </a:extLst>
            </p:cNvPr>
            <p:cNvSpPr>
              <a:spLocks/>
            </p:cNvSpPr>
            <p:nvPr/>
          </p:nvSpPr>
          <p:spPr>
            <a:xfrm rot="5400000">
              <a:off x="1529393"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100">
              <a:extLst>
                <a:ext uri="{FF2B5EF4-FFF2-40B4-BE49-F238E27FC236}">
                  <a16:creationId xmlns:a16="http://schemas.microsoft.com/office/drawing/2014/main" id="{1FC8ED5C-918F-FCF2-E748-C895A59C5810}"/>
                </a:ext>
              </a:extLst>
            </p:cNvPr>
            <p:cNvSpPr>
              <a:spLocks/>
            </p:cNvSpPr>
            <p:nvPr/>
          </p:nvSpPr>
          <p:spPr>
            <a:xfrm rot="5400000">
              <a:off x="1358521"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101">
              <a:extLst>
                <a:ext uri="{FF2B5EF4-FFF2-40B4-BE49-F238E27FC236}">
                  <a16:creationId xmlns:a16="http://schemas.microsoft.com/office/drawing/2014/main" id="{F2CA9418-1823-6780-7B4C-9C74F1EF361D}"/>
                </a:ext>
              </a:extLst>
            </p:cNvPr>
            <p:cNvSpPr>
              <a:spLocks/>
            </p:cNvSpPr>
            <p:nvPr/>
          </p:nvSpPr>
          <p:spPr>
            <a:xfrm rot="5400000">
              <a:off x="1358521"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a:extLst>
                <a:ext uri="{FF2B5EF4-FFF2-40B4-BE49-F238E27FC236}">
                  <a16:creationId xmlns:a16="http://schemas.microsoft.com/office/drawing/2014/main" id="{12CFC8D5-ACAC-CC9A-7C86-AEA9CCF87D96}"/>
                </a:ext>
              </a:extLst>
            </p:cNvPr>
            <p:cNvSpPr>
              <a:spLocks/>
            </p:cNvSpPr>
            <p:nvPr/>
          </p:nvSpPr>
          <p:spPr>
            <a:xfrm rot="5400000">
              <a:off x="1187648"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a:extLst>
                <a:ext uri="{FF2B5EF4-FFF2-40B4-BE49-F238E27FC236}">
                  <a16:creationId xmlns:a16="http://schemas.microsoft.com/office/drawing/2014/main" id="{468F4C1A-EB9E-625E-99C2-D69E9C73F721}"/>
                </a:ext>
              </a:extLst>
            </p:cNvPr>
            <p:cNvSpPr>
              <a:spLocks/>
            </p:cNvSpPr>
            <p:nvPr/>
          </p:nvSpPr>
          <p:spPr>
            <a:xfrm rot="5400000">
              <a:off x="1187648"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a:extLst>
                <a:ext uri="{FF2B5EF4-FFF2-40B4-BE49-F238E27FC236}">
                  <a16:creationId xmlns:a16="http://schemas.microsoft.com/office/drawing/2014/main" id="{F3689E62-AC40-E142-915B-F1C36426FBDF}"/>
                </a:ext>
              </a:extLst>
            </p:cNvPr>
            <p:cNvSpPr>
              <a:spLocks/>
            </p:cNvSpPr>
            <p:nvPr/>
          </p:nvSpPr>
          <p:spPr>
            <a:xfrm rot="5400000">
              <a:off x="1016776"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a:extLst>
                <a:ext uri="{FF2B5EF4-FFF2-40B4-BE49-F238E27FC236}">
                  <a16:creationId xmlns:a16="http://schemas.microsoft.com/office/drawing/2014/main" id="{45C1DE94-F641-4712-3A6A-DE936CC800C6}"/>
                </a:ext>
              </a:extLst>
            </p:cNvPr>
            <p:cNvSpPr>
              <a:spLocks/>
            </p:cNvSpPr>
            <p:nvPr/>
          </p:nvSpPr>
          <p:spPr>
            <a:xfrm rot="5400000">
              <a:off x="1016776"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a:extLst>
                <a:ext uri="{FF2B5EF4-FFF2-40B4-BE49-F238E27FC236}">
                  <a16:creationId xmlns:a16="http://schemas.microsoft.com/office/drawing/2014/main" id="{9807A4EA-3EEF-BE2D-92D2-5C69808AA01D}"/>
                </a:ext>
              </a:extLst>
            </p:cNvPr>
            <p:cNvSpPr>
              <a:spLocks/>
            </p:cNvSpPr>
            <p:nvPr/>
          </p:nvSpPr>
          <p:spPr>
            <a:xfrm rot="5400000">
              <a:off x="84590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a:extLst>
                <a:ext uri="{FF2B5EF4-FFF2-40B4-BE49-F238E27FC236}">
                  <a16:creationId xmlns:a16="http://schemas.microsoft.com/office/drawing/2014/main" id="{F0AE9EE5-C291-EBC9-5398-C320D60F8E26}"/>
                </a:ext>
              </a:extLst>
            </p:cNvPr>
            <p:cNvSpPr>
              <a:spLocks/>
            </p:cNvSpPr>
            <p:nvPr/>
          </p:nvSpPr>
          <p:spPr>
            <a:xfrm rot="5400000">
              <a:off x="84590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椭圆 108">
              <a:extLst>
                <a:ext uri="{FF2B5EF4-FFF2-40B4-BE49-F238E27FC236}">
                  <a16:creationId xmlns:a16="http://schemas.microsoft.com/office/drawing/2014/main" id="{E8935690-0B29-391C-C8B2-E163CB5F3E81}"/>
                </a:ext>
              </a:extLst>
            </p:cNvPr>
            <p:cNvSpPr>
              <a:spLocks/>
            </p:cNvSpPr>
            <p:nvPr/>
          </p:nvSpPr>
          <p:spPr>
            <a:xfrm rot="5400000">
              <a:off x="67503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椭圆 109">
              <a:extLst>
                <a:ext uri="{FF2B5EF4-FFF2-40B4-BE49-F238E27FC236}">
                  <a16:creationId xmlns:a16="http://schemas.microsoft.com/office/drawing/2014/main" id="{2F80A6B7-3CB6-7446-7BA5-18AC4F535826}"/>
                </a:ext>
              </a:extLst>
            </p:cNvPr>
            <p:cNvSpPr>
              <a:spLocks/>
            </p:cNvSpPr>
            <p:nvPr/>
          </p:nvSpPr>
          <p:spPr>
            <a:xfrm rot="5400000">
              <a:off x="67503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482016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仅标题页">
    <p:spTree>
      <p:nvGrpSpPr>
        <p:cNvPr id="1" name=""/>
        <p:cNvGrpSpPr/>
        <p:nvPr/>
      </p:nvGrpSpPr>
      <p:grpSpPr>
        <a:xfrm>
          <a:off x="0" y="0"/>
          <a:ext cx="0" cy="0"/>
          <a:chOff x="0" y="0"/>
          <a:chExt cx="0" cy="0"/>
        </a:xfrm>
      </p:grpSpPr>
      <p:sp>
        <p:nvSpPr>
          <p:cNvPr id="61" name="任意多边形: 形状 60">
            <a:extLst>
              <a:ext uri="{FF2B5EF4-FFF2-40B4-BE49-F238E27FC236}">
                <a16:creationId xmlns:a16="http://schemas.microsoft.com/office/drawing/2014/main" id="{B1741878-2141-DC64-E31B-7F70623F3053}"/>
              </a:ext>
            </a:extLst>
          </p:cNvPr>
          <p:cNvSpPr/>
          <p:nvPr userDrawn="1"/>
        </p:nvSpPr>
        <p:spPr>
          <a:xfrm>
            <a:off x="0" y="0"/>
            <a:ext cx="2100263" cy="2085975"/>
          </a:xfrm>
          <a:custGeom>
            <a:avLst/>
            <a:gdLst>
              <a:gd name="connsiteX0" fmla="*/ 971146 w 2100263"/>
              <a:gd name="connsiteY0" fmla="*/ 0 h 2085975"/>
              <a:gd name="connsiteX1" fmla="*/ 2098339 w 2100263"/>
              <a:gd name="connsiteY1" fmla="*/ 0 h 2085975"/>
              <a:gd name="connsiteX2" fmla="*/ 2100263 w 2100263"/>
              <a:gd name="connsiteY2" fmla="*/ 38100 h 2085975"/>
              <a:gd name="connsiteX3" fmla="*/ 52388 w 2100263"/>
              <a:gd name="connsiteY3" fmla="*/ 2085975 h 2085975"/>
              <a:gd name="connsiteX4" fmla="*/ 0 w 2100263"/>
              <a:gd name="connsiteY4" fmla="*/ 2083330 h 2085975"/>
              <a:gd name="connsiteX5" fmla="*/ 0 w 2100263"/>
              <a:gd name="connsiteY5" fmla="*/ 956138 h 2085975"/>
              <a:gd name="connsiteX6" fmla="*/ 52387 w 2100263"/>
              <a:gd name="connsiteY6" fmla="*/ 958783 h 2085975"/>
              <a:gd name="connsiteX7" fmla="*/ 973070 w 2100263"/>
              <a:gd name="connsiteY7" fmla="*/ 38100 h 2085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0263" h="2085975">
                <a:moveTo>
                  <a:pt x="971146" y="0"/>
                </a:moveTo>
                <a:lnTo>
                  <a:pt x="2098339" y="0"/>
                </a:lnTo>
                <a:lnTo>
                  <a:pt x="2100263" y="38100"/>
                </a:lnTo>
                <a:cubicBezTo>
                  <a:pt x="2100263" y="1169110"/>
                  <a:pt x="1183398" y="2085975"/>
                  <a:pt x="52388" y="2085975"/>
                </a:cubicBezTo>
                <a:lnTo>
                  <a:pt x="0" y="2083330"/>
                </a:lnTo>
                <a:lnTo>
                  <a:pt x="0" y="956138"/>
                </a:lnTo>
                <a:lnTo>
                  <a:pt x="52387" y="958783"/>
                </a:lnTo>
                <a:cubicBezTo>
                  <a:pt x="560866" y="958783"/>
                  <a:pt x="973070" y="546579"/>
                  <a:pt x="973070" y="38100"/>
                </a:cubicBezTo>
                <a:close/>
              </a:path>
            </a:pathLst>
          </a:custGeom>
          <a:gradFill flip="none" rotWithShape="1">
            <a:gsLst>
              <a:gs pos="0">
                <a:schemeClr val="accent1"/>
              </a:gs>
              <a:gs pos="100000">
                <a:schemeClr val="accent2"/>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0" name="矩形 9">
            <a:extLst>
              <a:ext uri="{FF2B5EF4-FFF2-40B4-BE49-F238E27FC236}">
                <a16:creationId xmlns:a16="http://schemas.microsoft.com/office/drawing/2014/main" id="{53C425AC-39A5-B050-FF79-C623367EFE82}"/>
              </a:ext>
            </a:extLst>
          </p:cNvPr>
          <p:cNvSpPr/>
          <p:nvPr userDrawn="1"/>
        </p:nvSpPr>
        <p:spPr>
          <a:xfrm>
            <a:off x="0" y="6647543"/>
            <a:ext cx="12192000" cy="226276"/>
          </a:xfrm>
          <a:prstGeom prst="rect">
            <a:avLst/>
          </a:prstGeom>
          <a:gradFill>
            <a:gsLst>
              <a:gs pos="100000">
                <a:schemeClr val="accent2"/>
              </a:gs>
              <a:gs pos="11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a:extLst>
              <a:ext uri="{FF2B5EF4-FFF2-40B4-BE49-F238E27FC236}">
                <a16:creationId xmlns:a16="http://schemas.microsoft.com/office/drawing/2014/main" id="{7561B3A9-B6AF-D0EB-8B01-7DDD4AC1F35A}"/>
              </a:ext>
            </a:extLst>
          </p:cNvPr>
          <p:cNvGrpSpPr/>
          <p:nvPr userDrawn="1"/>
        </p:nvGrpSpPr>
        <p:grpSpPr>
          <a:xfrm>
            <a:off x="623888" y="1215933"/>
            <a:ext cx="1989874" cy="637409"/>
            <a:chOff x="675032" y="5308963"/>
            <a:chExt cx="1989874" cy="637409"/>
          </a:xfrm>
          <a:solidFill>
            <a:schemeClr val="bg1">
              <a:alpha val="19000"/>
            </a:schemeClr>
          </a:solidFill>
        </p:grpSpPr>
        <p:sp>
          <p:nvSpPr>
            <p:cNvPr id="12" name="椭圆 11">
              <a:extLst>
                <a:ext uri="{FF2B5EF4-FFF2-40B4-BE49-F238E27FC236}">
                  <a16:creationId xmlns:a16="http://schemas.microsoft.com/office/drawing/2014/main" id="{E57E14DB-C45F-F832-ADD7-2A8294033925}"/>
                </a:ext>
              </a:extLst>
            </p:cNvPr>
            <p:cNvSpPr>
              <a:spLocks/>
            </p:cNvSpPr>
            <p:nvPr/>
          </p:nvSpPr>
          <p:spPr>
            <a:xfrm rot="5400000">
              <a:off x="255462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512659DE-8096-8A4C-7638-60C428AA46E9}"/>
                </a:ext>
              </a:extLst>
            </p:cNvPr>
            <p:cNvSpPr>
              <a:spLocks/>
            </p:cNvSpPr>
            <p:nvPr/>
          </p:nvSpPr>
          <p:spPr>
            <a:xfrm rot="5400000">
              <a:off x="255462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BAFF8C5E-5B0C-DD65-476A-EFA8EC1C3EE2}"/>
                </a:ext>
              </a:extLst>
            </p:cNvPr>
            <p:cNvSpPr>
              <a:spLocks/>
            </p:cNvSpPr>
            <p:nvPr/>
          </p:nvSpPr>
          <p:spPr>
            <a:xfrm rot="5400000">
              <a:off x="238375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EA7E2EF1-A4C5-6AF4-6A7A-CD5E3551668F}"/>
                </a:ext>
              </a:extLst>
            </p:cNvPr>
            <p:cNvSpPr>
              <a:spLocks/>
            </p:cNvSpPr>
            <p:nvPr/>
          </p:nvSpPr>
          <p:spPr>
            <a:xfrm rot="5400000">
              <a:off x="238375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128859E7-B4FA-AD2E-3362-F0A8C15BD5C7}"/>
                </a:ext>
              </a:extLst>
            </p:cNvPr>
            <p:cNvSpPr>
              <a:spLocks/>
            </p:cNvSpPr>
            <p:nvPr/>
          </p:nvSpPr>
          <p:spPr>
            <a:xfrm rot="5400000">
              <a:off x="221288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1A77A35B-0D48-EB78-77AF-5AA729803DB6}"/>
                </a:ext>
              </a:extLst>
            </p:cNvPr>
            <p:cNvSpPr>
              <a:spLocks/>
            </p:cNvSpPr>
            <p:nvPr/>
          </p:nvSpPr>
          <p:spPr>
            <a:xfrm rot="5400000">
              <a:off x="221288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6C7EE594-6FD9-0D97-5C3D-16F381332A24}"/>
                </a:ext>
              </a:extLst>
            </p:cNvPr>
            <p:cNvSpPr>
              <a:spLocks/>
            </p:cNvSpPr>
            <p:nvPr/>
          </p:nvSpPr>
          <p:spPr>
            <a:xfrm rot="5400000">
              <a:off x="2042010"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A89B928E-D51F-B928-52D3-C4D896D76201}"/>
                </a:ext>
              </a:extLst>
            </p:cNvPr>
            <p:cNvSpPr>
              <a:spLocks/>
            </p:cNvSpPr>
            <p:nvPr/>
          </p:nvSpPr>
          <p:spPr>
            <a:xfrm rot="5400000">
              <a:off x="2042010"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232311D8-5D1A-C855-CCD9-38045EBA17DD}"/>
                </a:ext>
              </a:extLst>
            </p:cNvPr>
            <p:cNvSpPr>
              <a:spLocks/>
            </p:cNvSpPr>
            <p:nvPr/>
          </p:nvSpPr>
          <p:spPr>
            <a:xfrm rot="5400000">
              <a:off x="187113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008865DD-19F3-2626-8FF4-E25987BBE6A4}"/>
                </a:ext>
              </a:extLst>
            </p:cNvPr>
            <p:cNvSpPr>
              <a:spLocks/>
            </p:cNvSpPr>
            <p:nvPr/>
          </p:nvSpPr>
          <p:spPr>
            <a:xfrm rot="5400000">
              <a:off x="187113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16C0437F-531A-E7F8-E18D-89768C1CBB4B}"/>
                </a:ext>
              </a:extLst>
            </p:cNvPr>
            <p:cNvSpPr>
              <a:spLocks/>
            </p:cNvSpPr>
            <p:nvPr/>
          </p:nvSpPr>
          <p:spPr>
            <a:xfrm rot="5400000">
              <a:off x="1700265"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0E75C941-D81C-81BF-FBF0-3B3E29FED087}"/>
                </a:ext>
              </a:extLst>
            </p:cNvPr>
            <p:cNvSpPr>
              <a:spLocks/>
            </p:cNvSpPr>
            <p:nvPr/>
          </p:nvSpPr>
          <p:spPr>
            <a:xfrm rot="5400000">
              <a:off x="1700265"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082A775F-BBD3-EC56-03E2-02FECA488443}"/>
                </a:ext>
              </a:extLst>
            </p:cNvPr>
            <p:cNvSpPr>
              <a:spLocks/>
            </p:cNvSpPr>
            <p:nvPr/>
          </p:nvSpPr>
          <p:spPr>
            <a:xfrm rot="5400000">
              <a:off x="1529393"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526F7D70-EDDE-F87A-EE46-ADEDB3D7CFC9}"/>
                </a:ext>
              </a:extLst>
            </p:cNvPr>
            <p:cNvSpPr>
              <a:spLocks/>
            </p:cNvSpPr>
            <p:nvPr/>
          </p:nvSpPr>
          <p:spPr>
            <a:xfrm rot="5400000">
              <a:off x="1529393"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697D107C-AF1D-FE60-351A-F2834D03A85E}"/>
                </a:ext>
              </a:extLst>
            </p:cNvPr>
            <p:cNvSpPr>
              <a:spLocks/>
            </p:cNvSpPr>
            <p:nvPr/>
          </p:nvSpPr>
          <p:spPr>
            <a:xfrm rot="5400000">
              <a:off x="1358521"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667A1191-0473-3DF9-AC33-FBF53E6237A7}"/>
                </a:ext>
              </a:extLst>
            </p:cNvPr>
            <p:cNvSpPr>
              <a:spLocks/>
            </p:cNvSpPr>
            <p:nvPr/>
          </p:nvSpPr>
          <p:spPr>
            <a:xfrm rot="5400000">
              <a:off x="1358521"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EAE594CE-0DD4-934D-3E07-E4BE1831A8F8}"/>
                </a:ext>
              </a:extLst>
            </p:cNvPr>
            <p:cNvSpPr>
              <a:spLocks/>
            </p:cNvSpPr>
            <p:nvPr/>
          </p:nvSpPr>
          <p:spPr>
            <a:xfrm rot="5400000">
              <a:off x="1187648"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507926F7-2345-A3FA-BC04-301F9F25B53A}"/>
                </a:ext>
              </a:extLst>
            </p:cNvPr>
            <p:cNvSpPr>
              <a:spLocks/>
            </p:cNvSpPr>
            <p:nvPr/>
          </p:nvSpPr>
          <p:spPr>
            <a:xfrm rot="5400000">
              <a:off x="1187648"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181A99F7-A155-3AD6-4F7D-46AF92EF0666}"/>
                </a:ext>
              </a:extLst>
            </p:cNvPr>
            <p:cNvSpPr>
              <a:spLocks/>
            </p:cNvSpPr>
            <p:nvPr/>
          </p:nvSpPr>
          <p:spPr>
            <a:xfrm rot="5400000">
              <a:off x="1016776"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23AEDBEA-68E0-8549-69DA-8905139EAA39}"/>
                </a:ext>
              </a:extLst>
            </p:cNvPr>
            <p:cNvSpPr>
              <a:spLocks/>
            </p:cNvSpPr>
            <p:nvPr/>
          </p:nvSpPr>
          <p:spPr>
            <a:xfrm rot="5400000">
              <a:off x="1016776"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EAC1C5DF-A0AC-3C6D-868A-D977EBC03F08}"/>
                </a:ext>
              </a:extLst>
            </p:cNvPr>
            <p:cNvSpPr>
              <a:spLocks/>
            </p:cNvSpPr>
            <p:nvPr/>
          </p:nvSpPr>
          <p:spPr>
            <a:xfrm rot="5400000">
              <a:off x="84590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FE0577FC-BEED-BE0F-BF36-441A3FEABF3C}"/>
                </a:ext>
              </a:extLst>
            </p:cNvPr>
            <p:cNvSpPr>
              <a:spLocks/>
            </p:cNvSpPr>
            <p:nvPr/>
          </p:nvSpPr>
          <p:spPr>
            <a:xfrm rot="5400000">
              <a:off x="84590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DBCABAB1-2110-5064-95A3-6B7C1B63F41F}"/>
                </a:ext>
              </a:extLst>
            </p:cNvPr>
            <p:cNvSpPr>
              <a:spLocks/>
            </p:cNvSpPr>
            <p:nvPr/>
          </p:nvSpPr>
          <p:spPr>
            <a:xfrm rot="5400000">
              <a:off x="67503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8656BB42-62E3-D5EE-1A62-EAF9FB2E3F58}"/>
                </a:ext>
              </a:extLst>
            </p:cNvPr>
            <p:cNvSpPr>
              <a:spLocks/>
            </p:cNvSpPr>
            <p:nvPr/>
          </p:nvSpPr>
          <p:spPr>
            <a:xfrm rot="5400000">
              <a:off x="67503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6DA437E4-459E-B074-D80B-9A45EA660CF1}"/>
                </a:ext>
              </a:extLst>
            </p:cNvPr>
            <p:cNvSpPr>
              <a:spLocks/>
            </p:cNvSpPr>
            <p:nvPr/>
          </p:nvSpPr>
          <p:spPr>
            <a:xfrm rot="5400000">
              <a:off x="255462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3983611B-77D9-769C-9834-DE7C07648007}"/>
                </a:ext>
              </a:extLst>
            </p:cNvPr>
            <p:cNvSpPr>
              <a:spLocks/>
            </p:cNvSpPr>
            <p:nvPr/>
          </p:nvSpPr>
          <p:spPr>
            <a:xfrm rot="5400000">
              <a:off x="255462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BA1ABDEC-969C-F444-7840-B3EFDF4BD3EA}"/>
                </a:ext>
              </a:extLst>
            </p:cNvPr>
            <p:cNvSpPr>
              <a:spLocks/>
            </p:cNvSpPr>
            <p:nvPr/>
          </p:nvSpPr>
          <p:spPr>
            <a:xfrm rot="5400000">
              <a:off x="238375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FE657A17-4C36-728F-FADF-908CCCD72B43}"/>
                </a:ext>
              </a:extLst>
            </p:cNvPr>
            <p:cNvSpPr>
              <a:spLocks/>
            </p:cNvSpPr>
            <p:nvPr/>
          </p:nvSpPr>
          <p:spPr>
            <a:xfrm rot="5400000">
              <a:off x="238375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AE22FCDA-CAF1-6394-7440-22353F02AE74}"/>
                </a:ext>
              </a:extLst>
            </p:cNvPr>
            <p:cNvSpPr>
              <a:spLocks/>
            </p:cNvSpPr>
            <p:nvPr/>
          </p:nvSpPr>
          <p:spPr>
            <a:xfrm rot="5400000">
              <a:off x="221288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6136932B-6B64-3E07-9D29-607D0F1CFD30}"/>
                </a:ext>
              </a:extLst>
            </p:cNvPr>
            <p:cNvSpPr>
              <a:spLocks/>
            </p:cNvSpPr>
            <p:nvPr/>
          </p:nvSpPr>
          <p:spPr>
            <a:xfrm rot="5400000">
              <a:off x="221288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07E85554-8410-D021-C887-1FA29FFEFF5D}"/>
                </a:ext>
              </a:extLst>
            </p:cNvPr>
            <p:cNvSpPr>
              <a:spLocks/>
            </p:cNvSpPr>
            <p:nvPr/>
          </p:nvSpPr>
          <p:spPr>
            <a:xfrm rot="5400000">
              <a:off x="2042010"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BC8A6E62-3A49-D464-8989-135572F7FC9D}"/>
                </a:ext>
              </a:extLst>
            </p:cNvPr>
            <p:cNvSpPr>
              <a:spLocks/>
            </p:cNvSpPr>
            <p:nvPr/>
          </p:nvSpPr>
          <p:spPr>
            <a:xfrm rot="5400000">
              <a:off x="2042010"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A01EAFBF-422C-AF73-44B5-57EC6B90B62E}"/>
                </a:ext>
              </a:extLst>
            </p:cNvPr>
            <p:cNvSpPr>
              <a:spLocks/>
            </p:cNvSpPr>
            <p:nvPr/>
          </p:nvSpPr>
          <p:spPr>
            <a:xfrm rot="5400000">
              <a:off x="187113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26933277-E060-F97D-AD00-00CF162D5DEB}"/>
                </a:ext>
              </a:extLst>
            </p:cNvPr>
            <p:cNvSpPr>
              <a:spLocks/>
            </p:cNvSpPr>
            <p:nvPr/>
          </p:nvSpPr>
          <p:spPr>
            <a:xfrm rot="5400000">
              <a:off x="187113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DB25A466-BBF9-0DAA-8992-89AFA5AABE14}"/>
                </a:ext>
              </a:extLst>
            </p:cNvPr>
            <p:cNvSpPr>
              <a:spLocks/>
            </p:cNvSpPr>
            <p:nvPr/>
          </p:nvSpPr>
          <p:spPr>
            <a:xfrm rot="5400000">
              <a:off x="1700265"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808058F4-1DFD-D73A-98F1-AB53862A6815}"/>
                </a:ext>
              </a:extLst>
            </p:cNvPr>
            <p:cNvSpPr>
              <a:spLocks/>
            </p:cNvSpPr>
            <p:nvPr/>
          </p:nvSpPr>
          <p:spPr>
            <a:xfrm rot="5400000">
              <a:off x="1700265"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7E3A78ED-D7C7-A378-B352-869C4A209B93}"/>
                </a:ext>
              </a:extLst>
            </p:cNvPr>
            <p:cNvSpPr>
              <a:spLocks/>
            </p:cNvSpPr>
            <p:nvPr/>
          </p:nvSpPr>
          <p:spPr>
            <a:xfrm rot="5400000">
              <a:off x="1529393"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AFDA8B23-ADE7-DC40-E6D3-15E549123C6E}"/>
                </a:ext>
              </a:extLst>
            </p:cNvPr>
            <p:cNvSpPr>
              <a:spLocks/>
            </p:cNvSpPr>
            <p:nvPr/>
          </p:nvSpPr>
          <p:spPr>
            <a:xfrm rot="5400000">
              <a:off x="1529393"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FDB7C3A3-7F81-F9E4-0F64-4F5D656D6564}"/>
                </a:ext>
              </a:extLst>
            </p:cNvPr>
            <p:cNvSpPr>
              <a:spLocks/>
            </p:cNvSpPr>
            <p:nvPr/>
          </p:nvSpPr>
          <p:spPr>
            <a:xfrm rot="5400000">
              <a:off x="1358521"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C0A0044E-81F7-9C5F-6536-0CBBEB405019}"/>
                </a:ext>
              </a:extLst>
            </p:cNvPr>
            <p:cNvSpPr>
              <a:spLocks/>
            </p:cNvSpPr>
            <p:nvPr/>
          </p:nvSpPr>
          <p:spPr>
            <a:xfrm rot="5400000">
              <a:off x="1358521"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A8D927F5-936A-89A1-9C91-966B6186FE58}"/>
                </a:ext>
              </a:extLst>
            </p:cNvPr>
            <p:cNvSpPr>
              <a:spLocks/>
            </p:cNvSpPr>
            <p:nvPr/>
          </p:nvSpPr>
          <p:spPr>
            <a:xfrm rot="5400000">
              <a:off x="1187648"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64345AED-93A9-0E2D-3946-FA49562BF069}"/>
                </a:ext>
              </a:extLst>
            </p:cNvPr>
            <p:cNvSpPr>
              <a:spLocks/>
            </p:cNvSpPr>
            <p:nvPr/>
          </p:nvSpPr>
          <p:spPr>
            <a:xfrm rot="5400000">
              <a:off x="1187648"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D1CB869C-67F0-7723-A302-1AB3D999CC7B}"/>
                </a:ext>
              </a:extLst>
            </p:cNvPr>
            <p:cNvSpPr>
              <a:spLocks/>
            </p:cNvSpPr>
            <p:nvPr/>
          </p:nvSpPr>
          <p:spPr>
            <a:xfrm rot="5400000">
              <a:off x="1016776"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E6600F8A-EB3B-78B9-F2F3-7DE6D3BED506}"/>
                </a:ext>
              </a:extLst>
            </p:cNvPr>
            <p:cNvSpPr>
              <a:spLocks/>
            </p:cNvSpPr>
            <p:nvPr/>
          </p:nvSpPr>
          <p:spPr>
            <a:xfrm rot="5400000">
              <a:off x="1016776"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856AF6E3-212E-80A3-0BA7-3FBA3CE00A6B}"/>
                </a:ext>
              </a:extLst>
            </p:cNvPr>
            <p:cNvSpPr>
              <a:spLocks/>
            </p:cNvSpPr>
            <p:nvPr/>
          </p:nvSpPr>
          <p:spPr>
            <a:xfrm rot="5400000">
              <a:off x="84590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F9F50D2C-542D-FC00-D3D9-AB2ECAC0D4E2}"/>
                </a:ext>
              </a:extLst>
            </p:cNvPr>
            <p:cNvSpPr>
              <a:spLocks/>
            </p:cNvSpPr>
            <p:nvPr/>
          </p:nvSpPr>
          <p:spPr>
            <a:xfrm rot="5400000">
              <a:off x="84590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7D92232E-87C9-7EAE-A686-E338B682C732}"/>
                </a:ext>
              </a:extLst>
            </p:cNvPr>
            <p:cNvSpPr>
              <a:spLocks/>
            </p:cNvSpPr>
            <p:nvPr/>
          </p:nvSpPr>
          <p:spPr>
            <a:xfrm rot="5400000">
              <a:off x="67503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9CD432E6-7C8B-E89B-C41A-B288431EE604}"/>
                </a:ext>
              </a:extLst>
            </p:cNvPr>
            <p:cNvSpPr>
              <a:spLocks/>
            </p:cNvSpPr>
            <p:nvPr/>
          </p:nvSpPr>
          <p:spPr>
            <a:xfrm rot="5400000">
              <a:off x="67503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1747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0438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尾页">
    <p:bg>
      <p:bgPr>
        <a:solidFill>
          <a:schemeClr val="tx1"/>
        </a:solidFill>
        <a:effectLst/>
      </p:bgPr>
    </p:bg>
    <p:spTree>
      <p:nvGrpSpPr>
        <p:cNvPr id="1" name=""/>
        <p:cNvGrpSpPr/>
        <p:nvPr/>
      </p:nvGrpSpPr>
      <p:grpSpPr>
        <a:xfrm>
          <a:off x="0" y="0"/>
          <a:ext cx="0" cy="0"/>
          <a:chOff x="0" y="0"/>
          <a:chExt cx="0" cy="0"/>
        </a:xfrm>
      </p:grpSpPr>
      <p:sp>
        <p:nvSpPr>
          <p:cNvPr id="10" name="圆: 空心 9">
            <a:extLst>
              <a:ext uri="{FF2B5EF4-FFF2-40B4-BE49-F238E27FC236}">
                <a16:creationId xmlns:a16="http://schemas.microsoft.com/office/drawing/2014/main" id="{41B0D07F-6F38-31A4-29E4-EFBA27776CC4}"/>
              </a:ext>
            </a:extLst>
          </p:cNvPr>
          <p:cNvSpPr/>
          <p:nvPr userDrawn="1"/>
        </p:nvSpPr>
        <p:spPr>
          <a:xfrm>
            <a:off x="7224479" y="4143439"/>
            <a:ext cx="299374" cy="299374"/>
          </a:xfrm>
          <a:prstGeom prst="donut">
            <a:avLst>
              <a:gd name="adj" fmla="val 16937"/>
            </a:avLst>
          </a:prstGeom>
          <a:gradFill>
            <a:gsLst>
              <a:gs pos="0">
                <a:schemeClr val="accent1">
                  <a:alpha val="47000"/>
                </a:schemeClr>
              </a:gs>
              <a:gs pos="100000">
                <a:schemeClr val="accent2">
                  <a:alpha val="51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solidFill>
                <a:schemeClr val="tx1"/>
              </a:solidFill>
            </a:endParaRPr>
          </a:p>
        </p:txBody>
      </p:sp>
      <p:sp>
        <p:nvSpPr>
          <p:cNvPr id="11" name="圆: 空心 10">
            <a:extLst>
              <a:ext uri="{FF2B5EF4-FFF2-40B4-BE49-F238E27FC236}">
                <a16:creationId xmlns:a16="http://schemas.microsoft.com/office/drawing/2014/main" id="{0A33A975-BE6A-1BCA-60AC-45853E90CE54}"/>
              </a:ext>
            </a:extLst>
          </p:cNvPr>
          <p:cNvSpPr/>
          <p:nvPr userDrawn="1"/>
        </p:nvSpPr>
        <p:spPr>
          <a:xfrm>
            <a:off x="1718084" y="1880141"/>
            <a:ext cx="507984" cy="507984"/>
          </a:xfrm>
          <a:prstGeom prst="donut">
            <a:avLst>
              <a:gd name="adj" fmla="val 16937"/>
            </a:avLst>
          </a:prstGeom>
          <a:gradFill>
            <a:gsLst>
              <a:gs pos="0">
                <a:schemeClr val="accent1">
                  <a:alpha val="47000"/>
                </a:schemeClr>
              </a:gs>
              <a:gs pos="100000">
                <a:schemeClr val="accent2">
                  <a:alpha val="51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zh-CN" altLang="en-US">
              <a:solidFill>
                <a:schemeClr val="tx1"/>
              </a:solidFill>
            </a:endParaRPr>
          </a:p>
        </p:txBody>
      </p:sp>
      <p:sp>
        <p:nvSpPr>
          <p:cNvPr id="12" name="任意多边形: 形状 11">
            <a:extLst>
              <a:ext uri="{FF2B5EF4-FFF2-40B4-BE49-F238E27FC236}">
                <a16:creationId xmlns:a16="http://schemas.microsoft.com/office/drawing/2014/main" id="{2E220584-E547-39A9-08BF-FA0D7D421F7D}"/>
              </a:ext>
            </a:extLst>
          </p:cNvPr>
          <p:cNvSpPr/>
          <p:nvPr userDrawn="1"/>
        </p:nvSpPr>
        <p:spPr>
          <a:xfrm flipH="1">
            <a:off x="8647331" y="-53975"/>
            <a:ext cx="3544669" cy="6911975"/>
          </a:xfrm>
          <a:custGeom>
            <a:avLst/>
            <a:gdLst>
              <a:gd name="connsiteX0" fmla="*/ 88681 w 3544669"/>
              <a:gd name="connsiteY0" fmla="*/ 0 h 6911975"/>
              <a:gd name="connsiteX1" fmla="*/ 0 w 3544669"/>
              <a:gd name="connsiteY1" fmla="*/ 2242 h 6911975"/>
              <a:gd name="connsiteX2" fmla="*/ 0 w 3544669"/>
              <a:gd name="connsiteY2" fmla="*/ 1732472 h 6911975"/>
              <a:gd name="connsiteX3" fmla="*/ 88681 w 3544669"/>
              <a:gd name="connsiteY3" fmla="*/ 1727994 h 6911975"/>
              <a:gd name="connsiteX4" fmla="*/ 1816675 w 3544669"/>
              <a:gd name="connsiteY4" fmla="*/ 3455988 h 6911975"/>
              <a:gd name="connsiteX5" fmla="*/ 88681 w 3544669"/>
              <a:gd name="connsiteY5" fmla="*/ 5183982 h 6911975"/>
              <a:gd name="connsiteX6" fmla="*/ 0 w 3544669"/>
              <a:gd name="connsiteY6" fmla="*/ 5179504 h 6911975"/>
              <a:gd name="connsiteX7" fmla="*/ 0 w 3544669"/>
              <a:gd name="connsiteY7" fmla="*/ 6909734 h 6911975"/>
              <a:gd name="connsiteX8" fmla="*/ 88640 w 3544669"/>
              <a:gd name="connsiteY8" fmla="*/ 6911975 h 6911975"/>
              <a:gd name="connsiteX9" fmla="*/ 88722 w 3544669"/>
              <a:gd name="connsiteY9" fmla="*/ 6911975 h 6911975"/>
              <a:gd name="connsiteX10" fmla="*/ 266526 w 3544669"/>
              <a:gd name="connsiteY10" fmla="*/ 6907479 h 6911975"/>
              <a:gd name="connsiteX11" fmla="*/ 3544669 w 3544669"/>
              <a:gd name="connsiteY11" fmla="*/ 3455988 h 6911975"/>
              <a:gd name="connsiteX12" fmla="*/ 88681 w 3544669"/>
              <a:gd name="connsiteY12" fmla="*/ 0 h 691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4669" h="6911975">
                <a:moveTo>
                  <a:pt x="88681" y="0"/>
                </a:moveTo>
                <a:lnTo>
                  <a:pt x="0" y="2242"/>
                </a:lnTo>
                <a:lnTo>
                  <a:pt x="0" y="1732472"/>
                </a:lnTo>
                <a:lnTo>
                  <a:pt x="88681" y="1727994"/>
                </a:lnTo>
                <a:cubicBezTo>
                  <a:pt x="1043026" y="1727994"/>
                  <a:pt x="1816675" y="2501643"/>
                  <a:pt x="1816675" y="3455988"/>
                </a:cubicBezTo>
                <a:cubicBezTo>
                  <a:pt x="1816675" y="4410333"/>
                  <a:pt x="1043026" y="5183982"/>
                  <a:pt x="88681" y="5183982"/>
                </a:cubicBezTo>
                <a:lnTo>
                  <a:pt x="0" y="5179504"/>
                </a:lnTo>
                <a:lnTo>
                  <a:pt x="0" y="6909734"/>
                </a:lnTo>
                <a:lnTo>
                  <a:pt x="88640" y="6911975"/>
                </a:lnTo>
                <a:lnTo>
                  <a:pt x="88722" y="6911975"/>
                </a:lnTo>
                <a:lnTo>
                  <a:pt x="266526" y="6907479"/>
                </a:lnTo>
                <a:cubicBezTo>
                  <a:pt x="2092565" y="6814917"/>
                  <a:pt x="3544669" y="5305031"/>
                  <a:pt x="3544669" y="3455988"/>
                </a:cubicBezTo>
                <a:cubicBezTo>
                  <a:pt x="3544669" y="1547299"/>
                  <a:pt x="1997370" y="0"/>
                  <a:pt x="88681" y="0"/>
                </a:cubicBezTo>
                <a:close/>
              </a:path>
            </a:pathLst>
          </a:cu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nvGrpSpPr>
          <p:cNvPr id="13" name="组合 12">
            <a:extLst>
              <a:ext uri="{FF2B5EF4-FFF2-40B4-BE49-F238E27FC236}">
                <a16:creationId xmlns:a16="http://schemas.microsoft.com/office/drawing/2014/main" id="{2D76015D-816D-6F80-53F8-3A8AD04D1E0C}"/>
              </a:ext>
            </a:extLst>
          </p:cNvPr>
          <p:cNvGrpSpPr/>
          <p:nvPr userDrawn="1"/>
        </p:nvGrpSpPr>
        <p:grpSpPr>
          <a:xfrm flipH="1">
            <a:off x="9002304" y="5497648"/>
            <a:ext cx="1989874" cy="637409"/>
            <a:chOff x="675032" y="5308963"/>
            <a:chExt cx="1989874" cy="637409"/>
          </a:xfrm>
          <a:solidFill>
            <a:schemeClr val="bg1">
              <a:alpha val="19000"/>
            </a:schemeClr>
          </a:solidFill>
        </p:grpSpPr>
        <p:sp>
          <p:nvSpPr>
            <p:cNvPr id="14" name="椭圆 13">
              <a:extLst>
                <a:ext uri="{FF2B5EF4-FFF2-40B4-BE49-F238E27FC236}">
                  <a16:creationId xmlns:a16="http://schemas.microsoft.com/office/drawing/2014/main" id="{901C6787-7B57-32AC-BB4F-346EE491B04E}"/>
                </a:ext>
              </a:extLst>
            </p:cNvPr>
            <p:cNvSpPr>
              <a:spLocks/>
            </p:cNvSpPr>
            <p:nvPr/>
          </p:nvSpPr>
          <p:spPr>
            <a:xfrm rot="5400000">
              <a:off x="255462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7E09351E-21DC-E8A3-311D-ACCCCB0FBEB0}"/>
                </a:ext>
              </a:extLst>
            </p:cNvPr>
            <p:cNvSpPr>
              <a:spLocks/>
            </p:cNvSpPr>
            <p:nvPr/>
          </p:nvSpPr>
          <p:spPr>
            <a:xfrm rot="5400000">
              <a:off x="255462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DCB4C053-8E80-0109-4A84-307F2857C434}"/>
                </a:ext>
              </a:extLst>
            </p:cNvPr>
            <p:cNvSpPr>
              <a:spLocks/>
            </p:cNvSpPr>
            <p:nvPr/>
          </p:nvSpPr>
          <p:spPr>
            <a:xfrm rot="5400000">
              <a:off x="238375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8951015F-A146-58F1-0866-AFA2E2D059CF}"/>
                </a:ext>
              </a:extLst>
            </p:cNvPr>
            <p:cNvSpPr>
              <a:spLocks/>
            </p:cNvSpPr>
            <p:nvPr/>
          </p:nvSpPr>
          <p:spPr>
            <a:xfrm rot="5400000">
              <a:off x="238375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5D37C36B-3551-E627-0275-EC5C2736E7B7}"/>
                </a:ext>
              </a:extLst>
            </p:cNvPr>
            <p:cNvSpPr>
              <a:spLocks/>
            </p:cNvSpPr>
            <p:nvPr/>
          </p:nvSpPr>
          <p:spPr>
            <a:xfrm rot="5400000">
              <a:off x="221288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1F17C1F0-28A6-DEF4-04A8-7D3128F5703D}"/>
                </a:ext>
              </a:extLst>
            </p:cNvPr>
            <p:cNvSpPr>
              <a:spLocks/>
            </p:cNvSpPr>
            <p:nvPr/>
          </p:nvSpPr>
          <p:spPr>
            <a:xfrm rot="5400000">
              <a:off x="221288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B7D108DE-E9A9-21A9-FE0A-758A3D28592F}"/>
                </a:ext>
              </a:extLst>
            </p:cNvPr>
            <p:cNvSpPr>
              <a:spLocks/>
            </p:cNvSpPr>
            <p:nvPr/>
          </p:nvSpPr>
          <p:spPr>
            <a:xfrm rot="5400000">
              <a:off x="2042010"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9B915E46-5AA1-DA0B-66B4-1B89859D5A96}"/>
                </a:ext>
              </a:extLst>
            </p:cNvPr>
            <p:cNvSpPr>
              <a:spLocks/>
            </p:cNvSpPr>
            <p:nvPr/>
          </p:nvSpPr>
          <p:spPr>
            <a:xfrm rot="5400000">
              <a:off x="2042010"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737A637D-1CA6-033B-AD26-E9512A7F3009}"/>
                </a:ext>
              </a:extLst>
            </p:cNvPr>
            <p:cNvSpPr>
              <a:spLocks/>
            </p:cNvSpPr>
            <p:nvPr/>
          </p:nvSpPr>
          <p:spPr>
            <a:xfrm rot="5400000">
              <a:off x="1871137"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52E5553D-4A93-1F68-9A05-FE0999EF1C66}"/>
                </a:ext>
              </a:extLst>
            </p:cNvPr>
            <p:cNvSpPr>
              <a:spLocks/>
            </p:cNvSpPr>
            <p:nvPr/>
          </p:nvSpPr>
          <p:spPr>
            <a:xfrm rot="5400000">
              <a:off x="1871137"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DCF74FED-B3E9-B17B-D99A-369CEF57D64F}"/>
                </a:ext>
              </a:extLst>
            </p:cNvPr>
            <p:cNvSpPr>
              <a:spLocks/>
            </p:cNvSpPr>
            <p:nvPr/>
          </p:nvSpPr>
          <p:spPr>
            <a:xfrm rot="5400000">
              <a:off x="1700265"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FFEEBBCF-7AB7-BB46-A252-09E5843A7077}"/>
                </a:ext>
              </a:extLst>
            </p:cNvPr>
            <p:cNvSpPr>
              <a:spLocks/>
            </p:cNvSpPr>
            <p:nvPr/>
          </p:nvSpPr>
          <p:spPr>
            <a:xfrm rot="5400000">
              <a:off x="1700265"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a:extLst>
                <a:ext uri="{FF2B5EF4-FFF2-40B4-BE49-F238E27FC236}">
                  <a16:creationId xmlns:a16="http://schemas.microsoft.com/office/drawing/2014/main" id="{84B8F5A2-40B3-0566-5D8B-FD0289A02481}"/>
                </a:ext>
              </a:extLst>
            </p:cNvPr>
            <p:cNvSpPr>
              <a:spLocks/>
            </p:cNvSpPr>
            <p:nvPr/>
          </p:nvSpPr>
          <p:spPr>
            <a:xfrm rot="5400000">
              <a:off x="1529393"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id="{80247D3A-5F98-7B25-C1B5-73CCEF7ABD4C}"/>
                </a:ext>
              </a:extLst>
            </p:cNvPr>
            <p:cNvSpPr>
              <a:spLocks/>
            </p:cNvSpPr>
            <p:nvPr/>
          </p:nvSpPr>
          <p:spPr>
            <a:xfrm rot="5400000">
              <a:off x="1529393"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F9F0E8A9-583B-E6DF-02F8-DC5CFEE71B98}"/>
                </a:ext>
              </a:extLst>
            </p:cNvPr>
            <p:cNvSpPr>
              <a:spLocks/>
            </p:cNvSpPr>
            <p:nvPr/>
          </p:nvSpPr>
          <p:spPr>
            <a:xfrm rot="5400000">
              <a:off x="1358521"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11E026B6-0405-7A45-6C02-515F62D57807}"/>
                </a:ext>
              </a:extLst>
            </p:cNvPr>
            <p:cNvSpPr>
              <a:spLocks/>
            </p:cNvSpPr>
            <p:nvPr/>
          </p:nvSpPr>
          <p:spPr>
            <a:xfrm rot="5400000">
              <a:off x="1358521"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a:extLst>
                <a:ext uri="{FF2B5EF4-FFF2-40B4-BE49-F238E27FC236}">
                  <a16:creationId xmlns:a16="http://schemas.microsoft.com/office/drawing/2014/main" id="{8F22D0EE-D89E-40DE-8419-7A1266593EA2}"/>
                </a:ext>
              </a:extLst>
            </p:cNvPr>
            <p:cNvSpPr>
              <a:spLocks/>
            </p:cNvSpPr>
            <p:nvPr/>
          </p:nvSpPr>
          <p:spPr>
            <a:xfrm rot="5400000">
              <a:off x="1187648"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3A00F379-B816-36A6-A0E1-5E84117995F8}"/>
                </a:ext>
              </a:extLst>
            </p:cNvPr>
            <p:cNvSpPr>
              <a:spLocks/>
            </p:cNvSpPr>
            <p:nvPr/>
          </p:nvSpPr>
          <p:spPr>
            <a:xfrm rot="5400000">
              <a:off x="1187648"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64E3FE28-C34C-50A3-40EE-3E91B5D1DA41}"/>
                </a:ext>
              </a:extLst>
            </p:cNvPr>
            <p:cNvSpPr>
              <a:spLocks/>
            </p:cNvSpPr>
            <p:nvPr/>
          </p:nvSpPr>
          <p:spPr>
            <a:xfrm rot="5400000">
              <a:off x="1016776"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233A14D0-64F7-3E9C-5A8B-41F62C20F713}"/>
                </a:ext>
              </a:extLst>
            </p:cNvPr>
            <p:cNvSpPr>
              <a:spLocks/>
            </p:cNvSpPr>
            <p:nvPr/>
          </p:nvSpPr>
          <p:spPr>
            <a:xfrm rot="5400000">
              <a:off x="1016776"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7497C13B-D2D1-8F38-9EA2-6C6B60483B99}"/>
                </a:ext>
              </a:extLst>
            </p:cNvPr>
            <p:cNvSpPr>
              <a:spLocks/>
            </p:cNvSpPr>
            <p:nvPr/>
          </p:nvSpPr>
          <p:spPr>
            <a:xfrm rot="5400000">
              <a:off x="845904"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B6FC3987-08CD-A3C1-D521-BCF38C8076D8}"/>
                </a:ext>
              </a:extLst>
            </p:cNvPr>
            <p:cNvSpPr>
              <a:spLocks/>
            </p:cNvSpPr>
            <p:nvPr/>
          </p:nvSpPr>
          <p:spPr>
            <a:xfrm rot="5400000">
              <a:off x="845904"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B3F1CD60-214B-8B74-8D2E-A89018DC64D8}"/>
                </a:ext>
              </a:extLst>
            </p:cNvPr>
            <p:cNvSpPr>
              <a:spLocks/>
            </p:cNvSpPr>
            <p:nvPr/>
          </p:nvSpPr>
          <p:spPr>
            <a:xfrm rot="5400000">
              <a:off x="675032" y="530896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2CCB7C31-4F72-4E50-1C69-DB3D76CC4F90}"/>
                </a:ext>
              </a:extLst>
            </p:cNvPr>
            <p:cNvSpPr>
              <a:spLocks/>
            </p:cNvSpPr>
            <p:nvPr/>
          </p:nvSpPr>
          <p:spPr>
            <a:xfrm rot="5400000">
              <a:off x="675032" y="5479835"/>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A1AB1960-E87A-C79C-20F6-DB21D7FFA6AE}"/>
                </a:ext>
              </a:extLst>
            </p:cNvPr>
            <p:cNvSpPr>
              <a:spLocks/>
            </p:cNvSpPr>
            <p:nvPr/>
          </p:nvSpPr>
          <p:spPr>
            <a:xfrm rot="5400000">
              <a:off x="255462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FBBAB81B-B3F2-427A-EAAE-EECC91826F0A}"/>
                </a:ext>
              </a:extLst>
            </p:cNvPr>
            <p:cNvSpPr>
              <a:spLocks/>
            </p:cNvSpPr>
            <p:nvPr/>
          </p:nvSpPr>
          <p:spPr>
            <a:xfrm rot="5400000">
              <a:off x="255462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6CF7D469-9E00-6C19-8852-6A5ED0A3C694}"/>
                </a:ext>
              </a:extLst>
            </p:cNvPr>
            <p:cNvSpPr>
              <a:spLocks/>
            </p:cNvSpPr>
            <p:nvPr/>
          </p:nvSpPr>
          <p:spPr>
            <a:xfrm rot="5400000">
              <a:off x="238375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E90FEB13-B85C-9B2C-C822-72D203F57EA4}"/>
                </a:ext>
              </a:extLst>
            </p:cNvPr>
            <p:cNvSpPr>
              <a:spLocks/>
            </p:cNvSpPr>
            <p:nvPr/>
          </p:nvSpPr>
          <p:spPr>
            <a:xfrm rot="5400000">
              <a:off x="238375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a:extLst>
                <a:ext uri="{FF2B5EF4-FFF2-40B4-BE49-F238E27FC236}">
                  <a16:creationId xmlns:a16="http://schemas.microsoft.com/office/drawing/2014/main" id="{FED6EF88-1895-DB86-44CA-BBE415F00890}"/>
                </a:ext>
              </a:extLst>
            </p:cNvPr>
            <p:cNvSpPr>
              <a:spLocks/>
            </p:cNvSpPr>
            <p:nvPr/>
          </p:nvSpPr>
          <p:spPr>
            <a:xfrm rot="5400000">
              <a:off x="221288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9D32AA6D-06C2-19C2-5561-6647CE28E740}"/>
                </a:ext>
              </a:extLst>
            </p:cNvPr>
            <p:cNvSpPr>
              <a:spLocks/>
            </p:cNvSpPr>
            <p:nvPr/>
          </p:nvSpPr>
          <p:spPr>
            <a:xfrm rot="5400000">
              <a:off x="221288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14C061A8-0C48-C19A-259A-3A8C009E53D3}"/>
                </a:ext>
              </a:extLst>
            </p:cNvPr>
            <p:cNvSpPr>
              <a:spLocks/>
            </p:cNvSpPr>
            <p:nvPr/>
          </p:nvSpPr>
          <p:spPr>
            <a:xfrm rot="5400000">
              <a:off x="2042010"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a:extLst>
                <a:ext uri="{FF2B5EF4-FFF2-40B4-BE49-F238E27FC236}">
                  <a16:creationId xmlns:a16="http://schemas.microsoft.com/office/drawing/2014/main" id="{5E497BA5-3215-2CC2-3686-473C61113B9C}"/>
                </a:ext>
              </a:extLst>
            </p:cNvPr>
            <p:cNvSpPr>
              <a:spLocks/>
            </p:cNvSpPr>
            <p:nvPr/>
          </p:nvSpPr>
          <p:spPr>
            <a:xfrm rot="5400000">
              <a:off x="2042010"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E3EDEA60-638E-962C-1CED-0D025C681A9F}"/>
                </a:ext>
              </a:extLst>
            </p:cNvPr>
            <p:cNvSpPr>
              <a:spLocks/>
            </p:cNvSpPr>
            <p:nvPr/>
          </p:nvSpPr>
          <p:spPr>
            <a:xfrm rot="5400000">
              <a:off x="1871137"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1F5C54EF-8C59-869B-4397-CD599AC6FE42}"/>
                </a:ext>
              </a:extLst>
            </p:cNvPr>
            <p:cNvSpPr>
              <a:spLocks/>
            </p:cNvSpPr>
            <p:nvPr/>
          </p:nvSpPr>
          <p:spPr>
            <a:xfrm rot="5400000">
              <a:off x="1871137"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E0BFFA85-68A4-6898-E18B-9FC65791FAE9}"/>
                </a:ext>
              </a:extLst>
            </p:cNvPr>
            <p:cNvSpPr>
              <a:spLocks/>
            </p:cNvSpPr>
            <p:nvPr/>
          </p:nvSpPr>
          <p:spPr>
            <a:xfrm rot="5400000">
              <a:off x="1700265"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D4418DA1-E25F-8BA6-FD1F-E04ECEB8A434}"/>
                </a:ext>
              </a:extLst>
            </p:cNvPr>
            <p:cNvSpPr>
              <a:spLocks/>
            </p:cNvSpPr>
            <p:nvPr/>
          </p:nvSpPr>
          <p:spPr>
            <a:xfrm rot="5400000">
              <a:off x="1700265"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FF1EEB4E-CEC7-DA30-C790-4F636630FDB2}"/>
                </a:ext>
              </a:extLst>
            </p:cNvPr>
            <p:cNvSpPr>
              <a:spLocks/>
            </p:cNvSpPr>
            <p:nvPr/>
          </p:nvSpPr>
          <p:spPr>
            <a:xfrm rot="5400000">
              <a:off x="1529393"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a:extLst>
                <a:ext uri="{FF2B5EF4-FFF2-40B4-BE49-F238E27FC236}">
                  <a16:creationId xmlns:a16="http://schemas.microsoft.com/office/drawing/2014/main" id="{98C7F56D-DDEA-2BFE-3903-93B2A69E747D}"/>
                </a:ext>
              </a:extLst>
            </p:cNvPr>
            <p:cNvSpPr>
              <a:spLocks/>
            </p:cNvSpPr>
            <p:nvPr/>
          </p:nvSpPr>
          <p:spPr>
            <a:xfrm rot="5400000">
              <a:off x="1529393"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6AF823CB-7EBE-1725-53BB-8612CAA4C64D}"/>
                </a:ext>
              </a:extLst>
            </p:cNvPr>
            <p:cNvSpPr>
              <a:spLocks/>
            </p:cNvSpPr>
            <p:nvPr/>
          </p:nvSpPr>
          <p:spPr>
            <a:xfrm rot="5400000">
              <a:off x="1358521"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FAFE2DF2-943A-BDD4-4B11-7E52EA2D278D}"/>
                </a:ext>
              </a:extLst>
            </p:cNvPr>
            <p:cNvSpPr>
              <a:spLocks/>
            </p:cNvSpPr>
            <p:nvPr/>
          </p:nvSpPr>
          <p:spPr>
            <a:xfrm rot="5400000">
              <a:off x="1358521"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a:extLst>
                <a:ext uri="{FF2B5EF4-FFF2-40B4-BE49-F238E27FC236}">
                  <a16:creationId xmlns:a16="http://schemas.microsoft.com/office/drawing/2014/main" id="{AEACE1BC-876A-8EE1-62DA-5B04FA40DFB7}"/>
                </a:ext>
              </a:extLst>
            </p:cNvPr>
            <p:cNvSpPr>
              <a:spLocks/>
            </p:cNvSpPr>
            <p:nvPr/>
          </p:nvSpPr>
          <p:spPr>
            <a:xfrm rot="5400000">
              <a:off x="1187648"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4B26A616-A119-EC80-C4AD-F36BE5FD9370}"/>
                </a:ext>
              </a:extLst>
            </p:cNvPr>
            <p:cNvSpPr>
              <a:spLocks/>
            </p:cNvSpPr>
            <p:nvPr/>
          </p:nvSpPr>
          <p:spPr>
            <a:xfrm rot="5400000">
              <a:off x="1187648"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117C72F1-2A5D-89B6-4D1A-6FBDE0F49EA6}"/>
                </a:ext>
              </a:extLst>
            </p:cNvPr>
            <p:cNvSpPr>
              <a:spLocks/>
            </p:cNvSpPr>
            <p:nvPr/>
          </p:nvSpPr>
          <p:spPr>
            <a:xfrm rot="5400000">
              <a:off x="1016776"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841F9BDE-F3FE-EBDE-A1C1-DB7DC2F399D2}"/>
                </a:ext>
              </a:extLst>
            </p:cNvPr>
            <p:cNvSpPr>
              <a:spLocks/>
            </p:cNvSpPr>
            <p:nvPr/>
          </p:nvSpPr>
          <p:spPr>
            <a:xfrm rot="5400000">
              <a:off x="1016776"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424AEE6C-CCF5-31F4-CC88-CDD34842ED97}"/>
                </a:ext>
              </a:extLst>
            </p:cNvPr>
            <p:cNvSpPr>
              <a:spLocks/>
            </p:cNvSpPr>
            <p:nvPr/>
          </p:nvSpPr>
          <p:spPr>
            <a:xfrm rot="5400000">
              <a:off x="845904"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E2028491-880C-4DBA-2A63-0AC5D4005D8C}"/>
                </a:ext>
              </a:extLst>
            </p:cNvPr>
            <p:cNvSpPr>
              <a:spLocks/>
            </p:cNvSpPr>
            <p:nvPr/>
          </p:nvSpPr>
          <p:spPr>
            <a:xfrm rot="5400000">
              <a:off x="845904"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27F863AC-A8E3-25BB-669C-8D8EEECBADC0}"/>
                </a:ext>
              </a:extLst>
            </p:cNvPr>
            <p:cNvSpPr>
              <a:spLocks/>
            </p:cNvSpPr>
            <p:nvPr/>
          </p:nvSpPr>
          <p:spPr>
            <a:xfrm rot="5400000">
              <a:off x="675032" y="5665221"/>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B80D93C4-45E5-B222-209E-0F799611C6A0}"/>
                </a:ext>
              </a:extLst>
            </p:cNvPr>
            <p:cNvSpPr>
              <a:spLocks/>
            </p:cNvSpPr>
            <p:nvPr/>
          </p:nvSpPr>
          <p:spPr>
            <a:xfrm rot="5400000">
              <a:off x="675032" y="5836093"/>
              <a:ext cx="110279" cy="1102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568433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1"/>
        </a:solidFill>
        <a:effectLst/>
      </p:bgPr>
    </p:bg>
    <p:spTree>
      <p:nvGrpSpPr>
        <p:cNvPr id="1" name=""/>
        <p:cNvGrpSpPr/>
        <p:nvPr/>
      </p:nvGrpSpPr>
      <p:grpSpPr>
        <a:xfrm>
          <a:off x="0" y="0"/>
          <a:ext cx="0" cy="0"/>
          <a:chOff x="0" y="0"/>
          <a:chExt cx="0" cy="0"/>
        </a:xfrm>
      </p:grpSpPr>
      <p:pic>
        <p:nvPicPr>
          <p:cNvPr id="3" name="图片 2" descr="形状&#10;&#10;描述已自动生成">
            <a:extLst>
              <a:ext uri="{FF2B5EF4-FFF2-40B4-BE49-F238E27FC236}">
                <a16:creationId xmlns:a16="http://schemas.microsoft.com/office/drawing/2014/main" id="{91000068-F2ED-9860-1F47-FD1344646AA5}"/>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4464601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0970483"/>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5" r:id="rId3"/>
    <p:sldLayoutId id="2147483657" r:id="rId4"/>
    <p:sldLayoutId id="2147483658" r:id="rId5"/>
    <p:sldLayoutId id="2147483659" r:id="rId6"/>
    <p:sldLayoutId id="2147483664"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7287" userDrawn="1">
          <p15:clr>
            <a:srgbClr val="F26B43"/>
          </p15:clr>
        </p15:guide>
        <p15:guide id="4" pos="393" userDrawn="1">
          <p15:clr>
            <a:srgbClr val="F26B43"/>
          </p15:clr>
        </p15:guide>
        <p15:guide id="5" orient="horz" pos="436" userDrawn="1">
          <p15:clr>
            <a:srgbClr val="F26B43"/>
          </p15:clr>
        </p15:guide>
        <p15:guide id="6" orient="horz" pos="388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CC0152C8-10C5-3DF8-96D2-15CAEBFE0D86}"/>
              </a:ext>
            </a:extLst>
          </p:cNvPr>
          <p:cNvSpPr txBox="1">
            <a:spLocks/>
          </p:cNvSpPr>
          <p:nvPr/>
        </p:nvSpPr>
        <p:spPr>
          <a:xfrm>
            <a:off x="7317435" y="6001223"/>
            <a:ext cx="3947948" cy="215444"/>
          </a:xfrm>
          <a:prstGeom prst="rect">
            <a:avLst/>
          </a:prstGeom>
          <a:noFill/>
        </p:spPr>
        <p:txBody>
          <a:bodyPr wrap="square">
            <a:spAutoFit/>
          </a:bodyPr>
          <a:lstStyle/>
          <a:p>
            <a:pPr algn="r"/>
            <a:r>
              <a:rPr lang="en-US" altLang="zh-CN" sz="800" dirty="0">
                <a:solidFill>
                  <a:schemeClr val="bg1">
                    <a:alpha val="65000"/>
                  </a:schemeClr>
                </a:solidFill>
                <a:latin typeface="+mn-ea"/>
                <a:ea typeface="+mn-ea"/>
              </a:rPr>
              <a:t>SLIDE TEMPLATE ON SAFETY PRODUCTION TRAINING</a:t>
            </a:r>
            <a:endParaRPr lang="zh-CN" altLang="en-US" sz="800" dirty="0">
              <a:solidFill>
                <a:schemeClr val="bg1">
                  <a:alpha val="65000"/>
                </a:schemeClr>
              </a:solidFill>
            </a:endParaRPr>
          </a:p>
        </p:txBody>
      </p:sp>
      <p:grpSp>
        <p:nvGrpSpPr>
          <p:cNvPr id="4" name="组合 3">
            <a:extLst>
              <a:ext uri="{FF2B5EF4-FFF2-40B4-BE49-F238E27FC236}">
                <a16:creationId xmlns:a16="http://schemas.microsoft.com/office/drawing/2014/main" id="{98AE1D3D-8E0D-4A02-6CF7-3AC11389F386}"/>
              </a:ext>
            </a:extLst>
          </p:cNvPr>
          <p:cNvGrpSpPr>
            <a:grpSpLocks/>
          </p:cNvGrpSpPr>
          <p:nvPr/>
        </p:nvGrpSpPr>
        <p:grpSpPr>
          <a:xfrm>
            <a:off x="11285121" y="6001223"/>
            <a:ext cx="302730" cy="215444"/>
            <a:chOff x="759228" y="924921"/>
            <a:chExt cx="528560" cy="376160"/>
          </a:xfrm>
        </p:grpSpPr>
        <p:sp>
          <p:nvSpPr>
            <p:cNvPr id="5" name="椭圆 4">
              <a:extLst>
                <a:ext uri="{FF2B5EF4-FFF2-40B4-BE49-F238E27FC236}">
                  <a16:creationId xmlns:a16="http://schemas.microsoft.com/office/drawing/2014/main" id="{FCB3A813-1FCF-75CB-142F-C1FEC16A0453}"/>
                </a:ext>
              </a:extLst>
            </p:cNvPr>
            <p:cNvSpPr>
              <a:spLocks/>
            </p:cNvSpPr>
            <p:nvPr/>
          </p:nvSpPr>
          <p:spPr>
            <a:xfrm>
              <a:off x="759228" y="924921"/>
              <a:ext cx="376160" cy="376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6" name="椭圆 5">
              <a:extLst>
                <a:ext uri="{FF2B5EF4-FFF2-40B4-BE49-F238E27FC236}">
                  <a16:creationId xmlns:a16="http://schemas.microsoft.com/office/drawing/2014/main" id="{0280C779-367B-0324-D3FE-BAC280EE483F}"/>
                </a:ext>
              </a:extLst>
            </p:cNvPr>
            <p:cNvSpPr>
              <a:spLocks/>
            </p:cNvSpPr>
            <p:nvPr/>
          </p:nvSpPr>
          <p:spPr>
            <a:xfrm>
              <a:off x="911628" y="924921"/>
              <a:ext cx="376160" cy="376160"/>
            </a:xfrm>
            <a:prstGeom prst="ellipse">
              <a:avLst/>
            </a:prstGeom>
            <a:gradFill>
              <a:gsLst>
                <a:gs pos="8000">
                  <a:schemeClr val="accent1"/>
                </a:gs>
                <a:gs pos="100000">
                  <a:schemeClr val="accent2"/>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grpSp>
      <p:sp>
        <p:nvSpPr>
          <p:cNvPr id="14" name="矩形: 圆角 13">
            <a:extLst>
              <a:ext uri="{FF2B5EF4-FFF2-40B4-BE49-F238E27FC236}">
                <a16:creationId xmlns:a16="http://schemas.microsoft.com/office/drawing/2014/main" id="{7D27BF8B-BCCB-DC56-6D8B-808282E54A1F}"/>
              </a:ext>
            </a:extLst>
          </p:cNvPr>
          <p:cNvSpPr/>
          <p:nvPr/>
        </p:nvSpPr>
        <p:spPr>
          <a:xfrm>
            <a:off x="4671342" y="4632877"/>
            <a:ext cx="2898419" cy="310045"/>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dirty="0"/>
          </a:p>
        </p:txBody>
      </p:sp>
      <p:sp>
        <p:nvSpPr>
          <p:cNvPr id="15" name="矩形: 圆角 14">
            <a:extLst>
              <a:ext uri="{FF2B5EF4-FFF2-40B4-BE49-F238E27FC236}">
                <a16:creationId xmlns:a16="http://schemas.microsoft.com/office/drawing/2014/main" id="{7BDEA271-D569-D350-A15B-BC75C6ED2136}"/>
              </a:ext>
            </a:extLst>
          </p:cNvPr>
          <p:cNvSpPr/>
          <p:nvPr/>
        </p:nvSpPr>
        <p:spPr>
          <a:xfrm>
            <a:off x="4665733" y="4633148"/>
            <a:ext cx="1709953" cy="309503"/>
          </a:xfrm>
          <a:prstGeom prst="roundRect">
            <a:avLst>
              <a:gd name="adj" fmla="val 50000"/>
            </a:avLst>
          </a:prstGeom>
          <a:gradFill>
            <a:gsLst>
              <a:gs pos="0">
                <a:schemeClr val="accent1"/>
              </a:gs>
              <a:gs pos="100000">
                <a:schemeClr val="accent2"/>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6" name="文本框 15">
            <a:extLst>
              <a:ext uri="{FF2B5EF4-FFF2-40B4-BE49-F238E27FC236}">
                <a16:creationId xmlns:a16="http://schemas.microsoft.com/office/drawing/2014/main" id="{FA97109D-1DF1-28E5-141D-25AED1D3D515}"/>
              </a:ext>
            </a:extLst>
          </p:cNvPr>
          <p:cNvSpPr txBox="1">
            <a:spLocks/>
          </p:cNvSpPr>
          <p:nvPr/>
        </p:nvSpPr>
        <p:spPr>
          <a:xfrm>
            <a:off x="4665733" y="4650460"/>
            <a:ext cx="1709953" cy="276999"/>
          </a:xfrm>
          <a:prstGeom prst="rect">
            <a:avLst/>
          </a:prstGeom>
          <a:noFill/>
        </p:spPr>
        <p:txBody>
          <a:bodyPr wrap="square">
            <a:spAutoFit/>
          </a:bodyPr>
          <a:lstStyle>
            <a:defPPr>
              <a:defRPr lang="zh-CN"/>
            </a:defPPr>
            <a:lvl1pPr>
              <a:defRPr kumimoji="0" sz="1200" b="0" i="0" u="none" strike="noStrike" cap="none" spc="0" normalizeH="0" baseline="0">
                <a:ln>
                  <a:noFill/>
                </a:ln>
                <a:solidFill>
                  <a:srgbClr val="485C48"/>
                </a:solidFill>
                <a:effectLst/>
                <a:uLnTx/>
                <a:uFillTx/>
                <a:latin typeface="思源黑体 CN Regular" panose="020B0500000000000000" pitchFamily="34" charset="-122"/>
                <a:ea typeface="思源黑体 CN Regular" panose="020B0500000000000000" pitchFamily="34" charset="-122"/>
              </a:defRPr>
            </a:lvl1pPr>
          </a:lstStyle>
          <a:p>
            <a:pPr algn="ctr"/>
            <a:r>
              <a:rPr lang="en-US" altLang="zh-CN" dirty="0">
                <a:solidFill>
                  <a:schemeClr val="bg1"/>
                </a:solidFill>
                <a:latin typeface="+mn-ea"/>
                <a:ea typeface="+mn-ea"/>
              </a:rPr>
              <a:t> </a:t>
            </a:r>
            <a:r>
              <a:rPr lang="zh-CN" altLang="en-US" dirty="0">
                <a:solidFill>
                  <a:schemeClr val="bg1"/>
                </a:solidFill>
                <a:latin typeface="+mn-ea"/>
                <a:ea typeface="+mn-ea"/>
              </a:rPr>
              <a:t>陈登科</a:t>
            </a:r>
          </a:p>
        </p:txBody>
      </p:sp>
      <p:sp>
        <p:nvSpPr>
          <p:cNvPr id="18" name="文本框 17">
            <a:extLst>
              <a:ext uri="{FF2B5EF4-FFF2-40B4-BE49-F238E27FC236}">
                <a16:creationId xmlns:a16="http://schemas.microsoft.com/office/drawing/2014/main" id="{CB409315-6EEC-A945-1F11-BDDAAE1B800F}"/>
              </a:ext>
            </a:extLst>
          </p:cNvPr>
          <p:cNvSpPr txBox="1"/>
          <p:nvPr/>
        </p:nvSpPr>
        <p:spPr>
          <a:xfrm>
            <a:off x="4530279" y="2034987"/>
            <a:ext cx="7086600" cy="1015663"/>
          </a:xfrm>
          <a:prstGeom prst="rect">
            <a:avLst/>
          </a:prstGeom>
          <a:noFill/>
        </p:spPr>
        <p:txBody>
          <a:bodyPr wrap="square" rtlCol="0">
            <a:spAutoFit/>
          </a:bodyPr>
          <a:lstStyle/>
          <a:p>
            <a:r>
              <a:rPr lang="en-US" altLang="zh-CN" sz="6000" dirty="0" err="1">
                <a:ln>
                  <a:gradFill>
                    <a:gsLst>
                      <a:gs pos="0">
                        <a:schemeClr val="bg1">
                          <a:alpha val="73000"/>
                        </a:schemeClr>
                      </a:gs>
                      <a:gs pos="100000">
                        <a:schemeClr val="bg1">
                          <a:alpha val="0"/>
                        </a:schemeClr>
                      </a:gs>
                    </a:gsLst>
                    <a:lin ang="5400000" scaled="1"/>
                  </a:gradFill>
                </a:ln>
                <a:noFill/>
                <a:latin typeface="+mj-ea"/>
                <a:ea typeface="+mj-ea"/>
              </a:rPr>
              <a:t>Choronosphere</a:t>
            </a:r>
            <a:endParaRPr lang="zh-CN" altLang="en-US" sz="6000" dirty="0">
              <a:ln>
                <a:gradFill>
                  <a:gsLst>
                    <a:gs pos="0">
                      <a:schemeClr val="bg1">
                        <a:alpha val="73000"/>
                      </a:schemeClr>
                    </a:gs>
                    <a:gs pos="100000">
                      <a:schemeClr val="bg1">
                        <a:alpha val="0"/>
                      </a:schemeClr>
                    </a:gs>
                  </a:gsLst>
                  <a:lin ang="5400000" scaled="1"/>
                </a:gradFill>
              </a:ln>
              <a:noFill/>
              <a:latin typeface="+mj-ea"/>
              <a:ea typeface="+mj-ea"/>
            </a:endParaRPr>
          </a:p>
        </p:txBody>
      </p:sp>
      <p:sp>
        <p:nvSpPr>
          <p:cNvPr id="19" name="文本框 18">
            <a:extLst>
              <a:ext uri="{FF2B5EF4-FFF2-40B4-BE49-F238E27FC236}">
                <a16:creationId xmlns:a16="http://schemas.microsoft.com/office/drawing/2014/main" id="{DE136D9A-4125-D13A-F873-E948456637B2}"/>
              </a:ext>
            </a:extLst>
          </p:cNvPr>
          <p:cNvSpPr txBox="1"/>
          <p:nvPr/>
        </p:nvSpPr>
        <p:spPr>
          <a:xfrm>
            <a:off x="4609043" y="3471637"/>
            <a:ext cx="6068551" cy="338554"/>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zh-CN" altLang="en-US" sz="1600" dirty="0">
                <a:solidFill>
                  <a:schemeClr val="bg1">
                    <a:alpha val="78000"/>
                  </a:schemeClr>
                </a:solidFill>
                <a:latin typeface="+mn-ea"/>
                <a:ea typeface="+mn-ea"/>
              </a:rPr>
              <a:t>超时空实验室</a:t>
            </a:r>
            <a:r>
              <a:rPr lang="en-US" altLang="zh-CN" sz="1600" dirty="0" err="1">
                <a:solidFill>
                  <a:schemeClr val="bg1">
                    <a:alpha val="78000"/>
                  </a:schemeClr>
                </a:solidFill>
                <a:latin typeface="+mn-ea"/>
                <a:ea typeface="+mn-ea"/>
              </a:rPr>
              <a:t>Choronosphere</a:t>
            </a:r>
            <a:endParaRPr lang="zh-CN" altLang="en-US" sz="1600" dirty="0">
              <a:solidFill>
                <a:schemeClr val="bg1">
                  <a:alpha val="78000"/>
                </a:schemeClr>
              </a:solidFill>
              <a:latin typeface="+mn-ea"/>
              <a:ea typeface="+mn-ea"/>
            </a:endParaRPr>
          </a:p>
        </p:txBody>
      </p:sp>
      <p:sp>
        <p:nvSpPr>
          <p:cNvPr id="21" name="文本框 20">
            <a:extLst>
              <a:ext uri="{FF2B5EF4-FFF2-40B4-BE49-F238E27FC236}">
                <a16:creationId xmlns:a16="http://schemas.microsoft.com/office/drawing/2014/main" id="{6CBE5FF3-F089-14E3-135F-692ACFE67A2D}"/>
              </a:ext>
            </a:extLst>
          </p:cNvPr>
          <p:cNvSpPr txBox="1"/>
          <p:nvPr/>
        </p:nvSpPr>
        <p:spPr>
          <a:xfrm>
            <a:off x="7936380" y="2500880"/>
            <a:ext cx="3436027" cy="1015663"/>
          </a:xfrm>
          <a:prstGeom prst="rect">
            <a:avLst/>
          </a:prstGeom>
          <a:noFill/>
        </p:spPr>
        <p:txBody>
          <a:bodyPr wrap="square" rtlCol="0">
            <a:spAutoFit/>
          </a:bodyPr>
          <a:lstStyle/>
          <a:p>
            <a:r>
              <a:rPr lang="zh-CN" altLang="en-US" sz="6000" dirty="0">
                <a:solidFill>
                  <a:schemeClr val="bg1"/>
                </a:solidFill>
                <a:latin typeface="+mj-ea"/>
                <a:ea typeface="+mj-ea"/>
              </a:rPr>
              <a:t>项目展示</a:t>
            </a:r>
            <a:endParaRPr lang="zh-CN" altLang="en-US" sz="11500" dirty="0">
              <a:solidFill>
                <a:schemeClr val="bg1"/>
              </a:solidFill>
              <a:latin typeface="+mj-ea"/>
              <a:ea typeface="+mj-ea"/>
            </a:endParaRPr>
          </a:p>
        </p:txBody>
      </p:sp>
      <p:sp>
        <p:nvSpPr>
          <p:cNvPr id="27" name="圆: 空心 26">
            <a:extLst>
              <a:ext uri="{FF2B5EF4-FFF2-40B4-BE49-F238E27FC236}">
                <a16:creationId xmlns:a16="http://schemas.microsoft.com/office/drawing/2014/main" id="{54CE4ACD-2766-F350-F74C-3AAC34887565}"/>
              </a:ext>
            </a:extLst>
          </p:cNvPr>
          <p:cNvSpPr/>
          <p:nvPr/>
        </p:nvSpPr>
        <p:spPr>
          <a:xfrm>
            <a:off x="10194442" y="3913141"/>
            <a:ext cx="299374" cy="299374"/>
          </a:xfrm>
          <a:prstGeom prst="donut">
            <a:avLst>
              <a:gd name="adj" fmla="val 16937"/>
            </a:avLst>
          </a:prstGeom>
          <a:gradFill>
            <a:gsLst>
              <a:gs pos="0">
                <a:schemeClr val="accent1">
                  <a:alpha val="47000"/>
                </a:schemeClr>
              </a:gs>
              <a:gs pos="100000">
                <a:schemeClr val="accent2">
                  <a:alpha val="51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tx1"/>
              </a:solidFill>
            </a:endParaRPr>
          </a:p>
        </p:txBody>
      </p:sp>
      <p:sp>
        <p:nvSpPr>
          <p:cNvPr id="28" name="圆: 空心 27">
            <a:extLst>
              <a:ext uri="{FF2B5EF4-FFF2-40B4-BE49-F238E27FC236}">
                <a16:creationId xmlns:a16="http://schemas.microsoft.com/office/drawing/2014/main" id="{1887A14F-38C1-38BD-1FC1-1ABE3914E883}"/>
              </a:ext>
            </a:extLst>
          </p:cNvPr>
          <p:cNvSpPr/>
          <p:nvPr/>
        </p:nvSpPr>
        <p:spPr>
          <a:xfrm>
            <a:off x="4556012" y="1238635"/>
            <a:ext cx="507984" cy="507984"/>
          </a:xfrm>
          <a:prstGeom prst="donut">
            <a:avLst>
              <a:gd name="adj" fmla="val 16937"/>
            </a:avLst>
          </a:prstGeom>
          <a:gradFill>
            <a:gsLst>
              <a:gs pos="0">
                <a:schemeClr val="accent1">
                  <a:alpha val="47000"/>
                </a:schemeClr>
              </a:gs>
              <a:gs pos="100000">
                <a:schemeClr val="accent2">
                  <a:alpha val="51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tx1"/>
              </a:solidFill>
            </a:endParaRPr>
          </a:p>
        </p:txBody>
      </p:sp>
      <p:sp>
        <p:nvSpPr>
          <p:cNvPr id="8" name="文本框 7">
            <a:extLst>
              <a:ext uri="{FF2B5EF4-FFF2-40B4-BE49-F238E27FC236}">
                <a16:creationId xmlns:a16="http://schemas.microsoft.com/office/drawing/2014/main" id="{E2759EE8-2170-FDE3-00BF-C74B68B171FA}"/>
              </a:ext>
            </a:extLst>
          </p:cNvPr>
          <p:cNvSpPr txBox="1">
            <a:spLocks/>
          </p:cNvSpPr>
          <p:nvPr/>
        </p:nvSpPr>
        <p:spPr>
          <a:xfrm>
            <a:off x="6375686" y="4646533"/>
            <a:ext cx="1616169" cy="276999"/>
          </a:xfrm>
          <a:prstGeom prst="rect">
            <a:avLst/>
          </a:prstGeom>
          <a:noFill/>
        </p:spPr>
        <p:txBody>
          <a:bodyPr wrap="square">
            <a:spAutoFit/>
          </a:bodyPr>
          <a:lstStyle>
            <a:defPPr>
              <a:defRPr lang="zh-CN"/>
            </a:defPPr>
            <a:lvl1pPr>
              <a:defRPr kumimoji="0" sz="1200" b="0" i="0" u="none" strike="noStrike" cap="none" spc="0" normalizeH="0" baseline="0">
                <a:ln>
                  <a:noFill/>
                </a:ln>
                <a:solidFill>
                  <a:srgbClr val="485C48"/>
                </a:solidFill>
                <a:effectLst/>
                <a:uLnTx/>
                <a:uFillTx/>
                <a:latin typeface="思源黑体 CN Regular" panose="020B0500000000000000" pitchFamily="34" charset="-122"/>
                <a:ea typeface="思源黑体 CN Regular" panose="020B0500000000000000" pitchFamily="34" charset="-122"/>
              </a:defRPr>
            </a:lvl1pPr>
          </a:lstStyle>
          <a:p>
            <a:r>
              <a:rPr lang="zh-CN" altLang="en-US" dirty="0">
                <a:solidFill>
                  <a:schemeClr val="accent1"/>
                </a:solidFill>
                <a:latin typeface="+mn-ea"/>
                <a:ea typeface="+mn-ea"/>
              </a:rPr>
              <a:t>     曾烽峻</a:t>
            </a:r>
          </a:p>
        </p:txBody>
      </p:sp>
      <p:sp>
        <p:nvSpPr>
          <p:cNvPr id="9" name="文本框 8">
            <a:extLst>
              <a:ext uri="{FF2B5EF4-FFF2-40B4-BE49-F238E27FC236}">
                <a16:creationId xmlns:a16="http://schemas.microsoft.com/office/drawing/2014/main" id="{82BEBF34-EAEF-2C56-C0BE-21C988099E6C}"/>
              </a:ext>
            </a:extLst>
          </p:cNvPr>
          <p:cNvSpPr txBox="1"/>
          <p:nvPr/>
        </p:nvSpPr>
        <p:spPr>
          <a:xfrm>
            <a:off x="4530279" y="2507157"/>
            <a:ext cx="5469121" cy="1015663"/>
          </a:xfrm>
          <a:prstGeom prst="rect">
            <a:avLst/>
          </a:prstGeom>
          <a:noFill/>
        </p:spPr>
        <p:txBody>
          <a:bodyPr wrap="square" rtlCol="0">
            <a:spAutoFit/>
          </a:bodyPr>
          <a:lstStyle/>
          <a:p>
            <a:r>
              <a:rPr lang="zh-CN" altLang="en-US" sz="6000" dirty="0">
                <a:gradFill>
                  <a:gsLst>
                    <a:gs pos="24000">
                      <a:schemeClr val="accent1"/>
                    </a:gs>
                    <a:gs pos="79632">
                      <a:schemeClr val="accent2">
                        <a:alpha val="79000"/>
                      </a:schemeClr>
                    </a:gs>
                    <a:gs pos="100000">
                      <a:schemeClr val="accent2">
                        <a:alpha val="0"/>
                      </a:schemeClr>
                    </a:gs>
                  </a:gsLst>
                  <a:lin ang="0" scaled="0"/>
                </a:gradFill>
                <a:latin typeface="+mj-ea"/>
                <a:ea typeface="+mj-ea"/>
              </a:rPr>
              <a:t>超时空实验室</a:t>
            </a:r>
          </a:p>
        </p:txBody>
      </p:sp>
    </p:spTree>
    <p:extLst>
      <p:ext uri="{BB962C8B-B14F-4D97-AF65-F5344CB8AC3E}">
        <p14:creationId xmlns:p14="http://schemas.microsoft.com/office/powerpoint/2010/main" val="490638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C59FF3-933B-5290-E6B2-C6F1AAD68DC6}"/>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6B67427F-F02F-EA59-B5C5-557499C9C7BB}"/>
              </a:ext>
            </a:extLst>
          </p:cNvPr>
          <p:cNvSpPr txBox="1"/>
          <p:nvPr/>
        </p:nvSpPr>
        <p:spPr>
          <a:xfrm>
            <a:off x="1952232" y="1837648"/>
            <a:ext cx="3207163"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dirty="0">
                <a:gradFill>
                  <a:gsLst>
                    <a:gs pos="0">
                      <a:srgbClr val="E96D19"/>
                    </a:gs>
                    <a:gs pos="83000">
                      <a:srgbClr val="FBAE46"/>
                    </a:gs>
                  </a:gsLst>
                  <a:lin ang="5400000" scaled="0"/>
                </a:gradFill>
                <a:latin typeface="思源黑体 CN Bold"/>
                <a:ea typeface="思源黑体 CN Bold"/>
              </a:rPr>
              <a:t>1. </a:t>
            </a:r>
            <a:r>
              <a:rPr lang="zh-CN" altLang="en-US" sz="2800" dirty="0">
                <a:gradFill>
                  <a:gsLst>
                    <a:gs pos="0">
                      <a:srgbClr val="E96D19"/>
                    </a:gs>
                    <a:gs pos="83000">
                      <a:srgbClr val="FBAE46"/>
                    </a:gs>
                  </a:gsLst>
                  <a:lin ang="5400000" scaled="0"/>
                </a:gradFill>
                <a:latin typeface="思源黑体 CN Bold"/>
                <a:ea typeface="思源黑体 CN Bold"/>
              </a:rPr>
              <a:t>项目概述</a:t>
            </a:r>
          </a:p>
        </p:txBody>
      </p:sp>
      <p:grpSp>
        <p:nvGrpSpPr>
          <p:cNvPr id="35" name="组合 34">
            <a:extLst>
              <a:ext uri="{FF2B5EF4-FFF2-40B4-BE49-F238E27FC236}">
                <a16:creationId xmlns:a16="http://schemas.microsoft.com/office/drawing/2014/main" id="{C3015CE1-7E7D-E03B-BEC8-7BBCCD9BB548}"/>
              </a:ext>
            </a:extLst>
          </p:cNvPr>
          <p:cNvGrpSpPr/>
          <p:nvPr/>
        </p:nvGrpSpPr>
        <p:grpSpPr>
          <a:xfrm>
            <a:off x="1523608" y="1893518"/>
            <a:ext cx="342900" cy="360045"/>
            <a:chOff x="3185160" y="-1011765"/>
            <a:chExt cx="342900" cy="360045"/>
          </a:xfrm>
        </p:grpSpPr>
        <p:sp>
          <p:nvSpPr>
            <p:cNvPr id="32" name="任意多边形: 形状 31">
              <a:extLst>
                <a:ext uri="{FF2B5EF4-FFF2-40B4-BE49-F238E27FC236}">
                  <a16:creationId xmlns:a16="http://schemas.microsoft.com/office/drawing/2014/main" id="{4DFFCE2A-87F5-FAF7-9EB0-B60098333101}"/>
                </a:ext>
              </a:extLst>
            </p:cNvPr>
            <p:cNvSpPr/>
            <p:nvPr/>
          </p:nvSpPr>
          <p:spPr>
            <a:xfrm>
              <a:off x="318516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3" name="任意多边形: 形状 32">
              <a:extLst>
                <a:ext uri="{FF2B5EF4-FFF2-40B4-BE49-F238E27FC236}">
                  <a16:creationId xmlns:a16="http://schemas.microsoft.com/office/drawing/2014/main" id="{0B0D9916-F2A2-F225-F1A5-E599E558B562}"/>
                </a:ext>
              </a:extLst>
            </p:cNvPr>
            <p:cNvSpPr/>
            <p:nvPr/>
          </p:nvSpPr>
          <p:spPr>
            <a:xfrm>
              <a:off x="335661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4" name="任意多边形: 形状 33">
              <a:extLst>
                <a:ext uri="{FF2B5EF4-FFF2-40B4-BE49-F238E27FC236}">
                  <a16:creationId xmlns:a16="http://schemas.microsoft.com/office/drawing/2014/main" id="{121F7FC2-F712-4802-CE16-43A10DEBEA3D}"/>
                </a:ext>
              </a:extLst>
            </p:cNvPr>
            <p:cNvSpPr/>
            <p:nvPr/>
          </p:nvSpPr>
          <p:spPr>
            <a:xfrm>
              <a:off x="3270885" y="-1011765"/>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grpSp>
      <p:sp>
        <p:nvSpPr>
          <p:cNvPr id="40" name="文本框 39">
            <a:extLst>
              <a:ext uri="{FF2B5EF4-FFF2-40B4-BE49-F238E27FC236}">
                <a16:creationId xmlns:a16="http://schemas.microsoft.com/office/drawing/2014/main" id="{F56B9E58-7352-4EC0-3F33-D1DBE4E3B43D}"/>
              </a:ext>
            </a:extLst>
          </p:cNvPr>
          <p:cNvSpPr txBox="1"/>
          <p:nvPr/>
        </p:nvSpPr>
        <p:spPr>
          <a:xfrm>
            <a:off x="1239761" y="632865"/>
            <a:ext cx="9569077"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II.Specification</a:t>
            </a: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 of </a:t>
            </a: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Chronosphere</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sp>
        <p:nvSpPr>
          <p:cNvPr id="2" name="文本框 1">
            <a:extLst>
              <a:ext uri="{FF2B5EF4-FFF2-40B4-BE49-F238E27FC236}">
                <a16:creationId xmlns:a16="http://schemas.microsoft.com/office/drawing/2014/main" id="{D0D5F9C6-2601-B874-41B2-2C3297859EDB}"/>
              </a:ext>
            </a:extLst>
          </p:cNvPr>
          <p:cNvSpPr txBox="1"/>
          <p:nvPr/>
        </p:nvSpPr>
        <p:spPr>
          <a:xfrm>
            <a:off x="1952233" y="2360868"/>
            <a:ext cx="9336490" cy="2627001"/>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项目名称</a:t>
            </a:r>
            <a:r>
              <a:rPr lang="en-US" altLang="zh-CN" sz="1600" dirty="0">
                <a:solidFill>
                  <a:prstClr val="white"/>
                </a:solidFill>
                <a:latin typeface="思源黑体 CN Regular"/>
                <a:ea typeface="思源黑体 CN Regular"/>
              </a:rPr>
              <a:t>: </a:t>
            </a:r>
            <a:r>
              <a:rPr lang="en-US" altLang="zh-CN" sz="1600" dirty="0" err="1">
                <a:solidFill>
                  <a:prstClr val="white"/>
                </a:solidFill>
                <a:latin typeface="思源黑体 CN Regular"/>
                <a:ea typeface="思源黑体 CN Regular"/>
              </a:rPr>
              <a:t>Choronosphere</a:t>
            </a:r>
            <a:r>
              <a:rPr lang="en-US" altLang="zh-CN" sz="1600" dirty="0">
                <a:solidFill>
                  <a:prstClr val="white"/>
                </a:solidFill>
                <a:latin typeface="思源黑体 CN Regular"/>
                <a:ea typeface="思源黑体 CN Regular"/>
              </a:rPr>
              <a:t>  </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开发平台：</a:t>
            </a:r>
            <a:r>
              <a:rPr lang="en-US" altLang="zh-CN" sz="1600" dirty="0">
                <a:solidFill>
                  <a:prstClr val="white"/>
                </a:solidFill>
                <a:latin typeface="思源黑体 CN Regular"/>
                <a:ea typeface="思源黑体 CN Regular"/>
              </a:rPr>
              <a:t>Java + Swing  </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项目类型  </a:t>
            </a:r>
            <a:r>
              <a:rPr lang="en-US" altLang="zh-CN" sz="1600" dirty="0">
                <a:solidFill>
                  <a:prstClr val="white"/>
                </a:solidFill>
                <a:latin typeface="思源黑体 CN Regular"/>
                <a:ea typeface="思源黑体 CN Regular"/>
              </a:rPr>
              <a:t>: 2D</a:t>
            </a:r>
            <a:r>
              <a:rPr lang="zh-CN" altLang="en-US" sz="1600" dirty="0">
                <a:solidFill>
                  <a:prstClr val="white"/>
                </a:solidFill>
                <a:latin typeface="思源黑体 CN Regular"/>
                <a:ea typeface="思源黑体 CN Regular"/>
              </a:rPr>
              <a:t>平面动作冒险游戏  </a:t>
            </a:r>
          </a:p>
          <a:p>
            <a:pPr marL="0" marR="0" lvl="0" indent="0" algn="l" defTabSz="914400" rtl="0" eaLnBrk="1" fontAlgn="auto" latinLnBrk="0" hangingPunct="1">
              <a:lnSpc>
                <a:spcPct val="130000"/>
              </a:lnSpc>
              <a:spcBef>
                <a:spcPts val="0"/>
              </a:spcBef>
              <a:spcAft>
                <a:spcPts val="0"/>
              </a:spcAft>
              <a:buClrTx/>
              <a:buSzTx/>
              <a:buFontTx/>
              <a:buNone/>
              <a:tabLst/>
              <a:defRPr/>
            </a:pPr>
            <a:endParaRPr lang="zh-CN" altLang="en-US"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游戏内容</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玩家扮演探险者，在神秘的三层实验室中探索，通过战斗、解谜和收集道具来推进剧情，根据玩家的选择达成不同结局。</a:t>
            </a:r>
          </a:p>
          <a:p>
            <a:pPr marL="0" marR="0" lvl="0" indent="0" algn="l" defTabSz="914400" rtl="0" eaLnBrk="1" fontAlgn="auto" latinLnBrk="0" hangingPunct="1">
              <a:lnSpc>
                <a:spcPct val="130000"/>
              </a:lnSpc>
              <a:spcBef>
                <a:spcPts val="0"/>
              </a:spcBef>
              <a:spcAft>
                <a:spcPts val="0"/>
              </a:spcAft>
              <a:buClrTx/>
              <a:buSzTx/>
              <a:buFontTx/>
              <a:buNone/>
              <a:tabLst/>
              <a:defRPr/>
            </a:pPr>
            <a:endParaRPr lang="zh-CN" altLang="en-US" sz="1600" dirty="0">
              <a:solidFill>
                <a:prstClr val="white"/>
              </a:solidFill>
              <a:latin typeface="思源黑体 CN Regular"/>
              <a:ea typeface="思源黑体 CN Regular"/>
            </a:endParaRPr>
          </a:p>
        </p:txBody>
      </p:sp>
      <p:sp>
        <p:nvSpPr>
          <p:cNvPr id="3" name="文本框 2">
            <a:extLst>
              <a:ext uri="{FF2B5EF4-FFF2-40B4-BE49-F238E27FC236}">
                <a16:creationId xmlns:a16="http://schemas.microsoft.com/office/drawing/2014/main" id="{7ED7FB23-9B94-6897-A92A-2F55097F9F7B}"/>
              </a:ext>
            </a:extLst>
          </p:cNvPr>
          <p:cNvSpPr txBox="1"/>
          <p:nvPr/>
        </p:nvSpPr>
        <p:spPr>
          <a:xfrm>
            <a:off x="1780783" y="1296811"/>
            <a:ext cx="3148927" cy="369332"/>
          </a:xfrm>
          <a:prstGeom prst="rect">
            <a:avLst/>
          </a:prstGeom>
          <a:noFill/>
        </p:spPr>
        <p:txBody>
          <a:bodyPr wrap="square" rtlCol="0">
            <a:spAutoFit/>
          </a:bodyPr>
          <a:lstStyle/>
          <a:p>
            <a:r>
              <a:rPr lang="en-US" altLang="zh-CN" b="1" i="1" dirty="0" err="1">
                <a:solidFill>
                  <a:schemeClr val="accent4"/>
                </a:solidFill>
              </a:rPr>
              <a:t>Choronosphere</a:t>
            </a:r>
            <a:r>
              <a:rPr lang="zh-CN" altLang="en-US" b="1" i="1" dirty="0">
                <a:solidFill>
                  <a:schemeClr val="accent4"/>
                </a:solidFill>
              </a:rPr>
              <a:t>项目规格书</a:t>
            </a:r>
          </a:p>
        </p:txBody>
      </p:sp>
    </p:spTree>
    <p:extLst>
      <p:ext uri="{BB962C8B-B14F-4D97-AF65-F5344CB8AC3E}">
        <p14:creationId xmlns:p14="http://schemas.microsoft.com/office/powerpoint/2010/main" val="26871444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C59FF3-933B-5290-E6B2-C6F1AAD68DC6}"/>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6B67427F-F02F-EA59-B5C5-557499C9C7BB}"/>
              </a:ext>
            </a:extLst>
          </p:cNvPr>
          <p:cNvSpPr txBox="1"/>
          <p:nvPr/>
        </p:nvSpPr>
        <p:spPr>
          <a:xfrm>
            <a:off x="1973664" y="1516679"/>
            <a:ext cx="3188996"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2. </a:t>
            </a:r>
            <a:r>
              <a:rPr kumimoji="0" lang="zh-CN" altLang="en-US" sz="28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核心功能需求</a:t>
            </a:r>
          </a:p>
        </p:txBody>
      </p:sp>
      <p:grpSp>
        <p:nvGrpSpPr>
          <p:cNvPr id="35" name="组合 34">
            <a:extLst>
              <a:ext uri="{FF2B5EF4-FFF2-40B4-BE49-F238E27FC236}">
                <a16:creationId xmlns:a16="http://schemas.microsoft.com/office/drawing/2014/main" id="{C3015CE1-7E7D-E03B-BEC8-7BBCCD9BB548}"/>
              </a:ext>
            </a:extLst>
          </p:cNvPr>
          <p:cNvGrpSpPr/>
          <p:nvPr/>
        </p:nvGrpSpPr>
        <p:grpSpPr>
          <a:xfrm>
            <a:off x="1507439" y="2304998"/>
            <a:ext cx="342900" cy="360045"/>
            <a:chOff x="3185160" y="-1011765"/>
            <a:chExt cx="342900" cy="360045"/>
          </a:xfrm>
        </p:grpSpPr>
        <p:sp>
          <p:nvSpPr>
            <p:cNvPr id="32" name="任意多边形: 形状 31">
              <a:extLst>
                <a:ext uri="{FF2B5EF4-FFF2-40B4-BE49-F238E27FC236}">
                  <a16:creationId xmlns:a16="http://schemas.microsoft.com/office/drawing/2014/main" id="{4DFFCE2A-87F5-FAF7-9EB0-B60098333101}"/>
                </a:ext>
              </a:extLst>
            </p:cNvPr>
            <p:cNvSpPr/>
            <p:nvPr/>
          </p:nvSpPr>
          <p:spPr>
            <a:xfrm>
              <a:off x="318516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3" name="任意多边形: 形状 32">
              <a:extLst>
                <a:ext uri="{FF2B5EF4-FFF2-40B4-BE49-F238E27FC236}">
                  <a16:creationId xmlns:a16="http://schemas.microsoft.com/office/drawing/2014/main" id="{0B0D9916-F2A2-F225-F1A5-E599E558B562}"/>
                </a:ext>
              </a:extLst>
            </p:cNvPr>
            <p:cNvSpPr/>
            <p:nvPr/>
          </p:nvSpPr>
          <p:spPr>
            <a:xfrm>
              <a:off x="335661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4" name="任意多边形: 形状 33">
              <a:extLst>
                <a:ext uri="{FF2B5EF4-FFF2-40B4-BE49-F238E27FC236}">
                  <a16:creationId xmlns:a16="http://schemas.microsoft.com/office/drawing/2014/main" id="{121F7FC2-F712-4802-CE16-43A10DEBEA3D}"/>
                </a:ext>
              </a:extLst>
            </p:cNvPr>
            <p:cNvSpPr/>
            <p:nvPr/>
          </p:nvSpPr>
          <p:spPr>
            <a:xfrm>
              <a:off x="3270885" y="-1011765"/>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grpSp>
      <p:sp>
        <p:nvSpPr>
          <p:cNvPr id="40" name="文本框 39">
            <a:extLst>
              <a:ext uri="{FF2B5EF4-FFF2-40B4-BE49-F238E27FC236}">
                <a16:creationId xmlns:a16="http://schemas.microsoft.com/office/drawing/2014/main" id="{F56B9E58-7352-4EC0-3F33-D1DBE4E3B43D}"/>
              </a:ext>
            </a:extLst>
          </p:cNvPr>
          <p:cNvSpPr txBox="1"/>
          <p:nvPr/>
        </p:nvSpPr>
        <p:spPr>
          <a:xfrm>
            <a:off x="1239761" y="632865"/>
            <a:ext cx="9569077"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II.Specification</a:t>
            </a: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 of </a:t>
            </a: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Chronosphere</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sp>
        <p:nvSpPr>
          <p:cNvPr id="2" name="文本框 1">
            <a:extLst>
              <a:ext uri="{FF2B5EF4-FFF2-40B4-BE49-F238E27FC236}">
                <a16:creationId xmlns:a16="http://schemas.microsoft.com/office/drawing/2014/main" id="{D0D5F9C6-2601-B874-41B2-2C3297859EDB}"/>
              </a:ext>
            </a:extLst>
          </p:cNvPr>
          <p:cNvSpPr txBox="1"/>
          <p:nvPr/>
        </p:nvSpPr>
        <p:spPr>
          <a:xfrm>
            <a:off x="1952233" y="2857765"/>
            <a:ext cx="9336490" cy="2627001"/>
          </a:xfrm>
          <a:prstGeom prst="rect">
            <a:avLst/>
          </a:prstGeom>
          <a:noFill/>
        </p:spPr>
        <p:txBody>
          <a:bodyPr wrap="square">
            <a:spAutoFit/>
          </a:bodyPr>
          <a:lstStyle/>
          <a:p>
            <a:pPr lvl="0">
              <a:lnSpc>
                <a:spcPct val="130000"/>
              </a:lnSpc>
              <a:defRPr/>
            </a:pPr>
            <a:r>
              <a:rPr lang="en-US" altLang="zh-CN" sz="1600" b="1" i="1" dirty="0">
                <a:solidFill>
                  <a:schemeClr val="accent4"/>
                </a:solidFill>
                <a:latin typeface="思源黑体 CN Regular"/>
                <a:ea typeface="思源黑体 CN Regular"/>
              </a:rPr>
              <a:t>2.1.1</a:t>
            </a:r>
            <a:r>
              <a:rPr lang="zh-CN" altLang="en-US" sz="1600" b="1" i="1" dirty="0">
                <a:solidFill>
                  <a:schemeClr val="accent4"/>
                </a:solidFill>
                <a:latin typeface="思源黑体 CN Regular"/>
                <a:ea typeface="思源黑体 CN Regular"/>
              </a:rPr>
              <a:t>主菜单</a:t>
            </a:r>
            <a:r>
              <a:rPr lang="en-US" altLang="zh-CN" sz="1600" b="1" i="1" dirty="0">
                <a:solidFill>
                  <a:schemeClr val="accent4"/>
                </a:solidFill>
                <a:latin typeface="思源黑体 CN Regular"/>
                <a:ea typeface="思源黑体 CN Regular"/>
              </a:rPr>
              <a:t>:</a:t>
            </a:r>
          </a:p>
          <a:p>
            <a:pPr lvl="0">
              <a:lnSpc>
                <a:spcPct val="130000"/>
              </a:lnSpc>
              <a:defRPr/>
            </a:pPr>
            <a:r>
              <a:rPr lang="zh-CN" altLang="en-US" sz="1600" dirty="0">
                <a:solidFill>
                  <a:prstClr val="white"/>
                </a:solidFill>
                <a:latin typeface="思源黑体 CN Regular"/>
                <a:ea typeface="思源黑体 CN Regular"/>
              </a:rPr>
              <a:t>按钮选项：开始游戏、教程、关于、退出</a:t>
            </a:r>
          </a:p>
          <a:p>
            <a:pPr lvl="0">
              <a:lnSpc>
                <a:spcPct val="130000"/>
              </a:lnSpc>
              <a:defRPr/>
            </a:pPr>
            <a:r>
              <a:rPr lang="zh-CN" altLang="en-US" sz="1600" dirty="0">
                <a:solidFill>
                  <a:prstClr val="white"/>
                </a:solidFill>
                <a:latin typeface="思源黑体 CN Regular"/>
                <a:ea typeface="思源黑体 CN Regular"/>
              </a:rPr>
              <a:t>图形视觉：插入背景图片、艺术字体标题绘制、按钮插入图片（未完善）</a:t>
            </a:r>
          </a:p>
          <a:p>
            <a:pPr lvl="0">
              <a:lnSpc>
                <a:spcPct val="130000"/>
              </a:lnSpc>
              <a:defRPr/>
            </a:pPr>
            <a:endParaRPr lang="zh-CN" altLang="en-US" sz="1600" dirty="0">
              <a:solidFill>
                <a:prstClr val="white"/>
              </a:solidFill>
              <a:latin typeface="思源黑体 CN Regular"/>
              <a:ea typeface="思源黑体 CN Regular"/>
            </a:endParaRPr>
          </a:p>
          <a:p>
            <a:pPr lvl="0">
              <a:lnSpc>
                <a:spcPct val="130000"/>
              </a:lnSpc>
              <a:defRPr/>
            </a:pPr>
            <a:r>
              <a:rPr lang="en-US" altLang="zh-CN" sz="1600" b="1" i="1" dirty="0">
                <a:solidFill>
                  <a:schemeClr val="accent4"/>
                </a:solidFill>
                <a:latin typeface="思源黑体 CN Regular"/>
                <a:ea typeface="思源黑体 CN Regular"/>
              </a:rPr>
              <a:t>2.1.2</a:t>
            </a:r>
            <a:r>
              <a:rPr lang="zh-CN" altLang="en-US" sz="1600" b="1" i="1" dirty="0">
                <a:solidFill>
                  <a:schemeClr val="accent4"/>
                </a:solidFill>
                <a:latin typeface="思源黑体 CN Regular"/>
                <a:ea typeface="思源黑体 CN Regular"/>
              </a:rPr>
              <a:t>游戏内</a:t>
            </a:r>
            <a:r>
              <a:rPr lang="en-US" altLang="zh-CN" sz="1600" b="1" i="1" dirty="0">
                <a:solidFill>
                  <a:schemeClr val="accent4"/>
                </a:solidFill>
                <a:latin typeface="思源黑体 CN Regular"/>
                <a:ea typeface="思源黑体 CN Regular"/>
              </a:rPr>
              <a:t>UI  :</a:t>
            </a:r>
          </a:p>
          <a:p>
            <a:pPr lvl="0">
              <a:lnSpc>
                <a:spcPct val="130000"/>
              </a:lnSpc>
              <a:defRPr/>
            </a:pPr>
            <a:r>
              <a:rPr lang="zh-CN" altLang="en-US" sz="1600" dirty="0">
                <a:solidFill>
                  <a:prstClr val="white"/>
                </a:solidFill>
                <a:latin typeface="思源黑体 CN Regular"/>
                <a:ea typeface="思源黑体 CN Regular"/>
              </a:rPr>
              <a:t>功能菜单（不完善）</a:t>
            </a:r>
          </a:p>
          <a:p>
            <a:pPr lvl="0">
              <a:lnSpc>
                <a:spcPct val="130000"/>
              </a:lnSpc>
              <a:defRPr/>
            </a:pPr>
            <a:r>
              <a:rPr lang="zh-CN" altLang="en-US" sz="1600" dirty="0">
                <a:solidFill>
                  <a:prstClr val="white"/>
                </a:solidFill>
                <a:latin typeface="思源黑体 CN Regular"/>
                <a:ea typeface="思源黑体 CN Regular"/>
              </a:rPr>
              <a:t>背包道具栏（未实现）</a:t>
            </a:r>
          </a:p>
          <a:p>
            <a:pPr lvl="0">
              <a:lnSpc>
                <a:spcPct val="130000"/>
              </a:lnSpc>
              <a:defRPr/>
            </a:pPr>
            <a:r>
              <a:rPr lang="zh-CN" altLang="en-US" sz="1600" dirty="0">
                <a:solidFill>
                  <a:prstClr val="white"/>
                </a:solidFill>
                <a:latin typeface="思源黑体 CN Regular"/>
                <a:ea typeface="思源黑体 CN Regular"/>
              </a:rPr>
              <a:t>角色死亡后的复活弹框及处理</a:t>
            </a:r>
          </a:p>
        </p:txBody>
      </p:sp>
      <p:grpSp>
        <p:nvGrpSpPr>
          <p:cNvPr id="3" name="组合 2">
            <a:extLst>
              <a:ext uri="{FF2B5EF4-FFF2-40B4-BE49-F238E27FC236}">
                <a16:creationId xmlns:a16="http://schemas.microsoft.com/office/drawing/2014/main" id="{3ABD748D-C769-D366-8172-3A9158791149}"/>
              </a:ext>
            </a:extLst>
          </p:cNvPr>
          <p:cNvGrpSpPr/>
          <p:nvPr/>
        </p:nvGrpSpPr>
        <p:grpSpPr>
          <a:xfrm>
            <a:off x="1502177" y="1602207"/>
            <a:ext cx="342900" cy="342900"/>
            <a:chOff x="8246708" y="-1723283"/>
            <a:chExt cx="342900" cy="342900"/>
          </a:xfrm>
        </p:grpSpPr>
        <p:sp>
          <p:nvSpPr>
            <p:cNvPr id="4" name="任意多边形: 形状 3">
              <a:extLst>
                <a:ext uri="{FF2B5EF4-FFF2-40B4-BE49-F238E27FC236}">
                  <a16:creationId xmlns:a16="http://schemas.microsoft.com/office/drawing/2014/main" id="{43E7C3C9-67C8-5570-CCBB-AC7DA8FF423E}"/>
                </a:ext>
              </a:extLst>
            </p:cNvPr>
            <p:cNvSpPr/>
            <p:nvPr/>
          </p:nvSpPr>
          <p:spPr>
            <a:xfrm>
              <a:off x="8503883" y="-1723283"/>
              <a:ext cx="85725" cy="85725"/>
            </a:xfrm>
            <a:custGeom>
              <a:avLst/>
              <a:gdLst>
                <a:gd name="connsiteX0" fmla="*/ 85725 w 85725"/>
                <a:gd name="connsiteY0" fmla="*/ 42863 h 85725"/>
                <a:gd name="connsiteX1" fmla="*/ 42863 w 85725"/>
                <a:gd name="connsiteY1" fmla="*/ 85725 h 85725"/>
                <a:gd name="connsiteX2" fmla="*/ 0 w 85725"/>
                <a:gd name="connsiteY2" fmla="*/ 42863 h 85725"/>
                <a:gd name="connsiteX3" fmla="*/ 42863 w 85725"/>
                <a:gd name="connsiteY3" fmla="*/ 0 h 85725"/>
                <a:gd name="connsiteX4" fmla="*/ 85725 w 85725"/>
                <a:gd name="connsiteY4" fmla="*/ 42863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5725" y="42863"/>
                  </a:moveTo>
                  <a:cubicBezTo>
                    <a:pt x="85725" y="66535"/>
                    <a:pt x="66535" y="85725"/>
                    <a:pt x="42863" y="85725"/>
                  </a:cubicBezTo>
                  <a:cubicBezTo>
                    <a:pt x="19190" y="85725"/>
                    <a:pt x="0" y="66535"/>
                    <a:pt x="0" y="42863"/>
                  </a:cubicBezTo>
                  <a:cubicBezTo>
                    <a:pt x="0" y="19190"/>
                    <a:pt x="19190" y="0"/>
                    <a:pt x="42863" y="0"/>
                  </a:cubicBezTo>
                  <a:cubicBezTo>
                    <a:pt x="66535" y="0"/>
                    <a:pt x="85725" y="19190"/>
                    <a:pt x="85725" y="42863"/>
                  </a:cubicBez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5" name="任意多边形: 形状 4">
              <a:extLst>
                <a:ext uri="{FF2B5EF4-FFF2-40B4-BE49-F238E27FC236}">
                  <a16:creationId xmlns:a16="http://schemas.microsoft.com/office/drawing/2014/main" id="{4F16D70E-696E-86B3-D87E-78A2C13863E9}"/>
                </a:ext>
              </a:extLst>
            </p:cNvPr>
            <p:cNvSpPr/>
            <p:nvPr/>
          </p:nvSpPr>
          <p:spPr>
            <a:xfrm>
              <a:off x="8246708" y="-1466108"/>
              <a:ext cx="85725" cy="85725"/>
            </a:xfrm>
            <a:custGeom>
              <a:avLst/>
              <a:gdLst>
                <a:gd name="connsiteX0" fmla="*/ 85725 w 85725"/>
                <a:gd name="connsiteY0" fmla="*/ 42863 h 85725"/>
                <a:gd name="connsiteX1" fmla="*/ 42863 w 85725"/>
                <a:gd name="connsiteY1" fmla="*/ 85725 h 85725"/>
                <a:gd name="connsiteX2" fmla="*/ 0 w 85725"/>
                <a:gd name="connsiteY2" fmla="*/ 42863 h 85725"/>
                <a:gd name="connsiteX3" fmla="*/ 42863 w 85725"/>
                <a:gd name="connsiteY3" fmla="*/ 0 h 85725"/>
                <a:gd name="connsiteX4" fmla="*/ 85725 w 85725"/>
                <a:gd name="connsiteY4" fmla="*/ 42863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5725" y="42863"/>
                  </a:moveTo>
                  <a:cubicBezTo>
                    <a:pt x="85725" y="66535"/>
                    <a:pt x="66535" y="85725"/>
                    <a:pt x="42863" y="85725"/>
                  </a:cubicBezTo>
                  <a:cubicBezTo>
                    <a:pt x="19190" y="85725"/>
                    <a:pt x="0" y="66535"/>
                    <a:pt x="0" y="42863"/>
                  </a:cubicBezTo>
                  <a:cubicBezTo>
                    <a:pt x="0" y="19190"/>
                    <a:pt x="19190" y="0"/>
                    <a:pt x="42863" y="0"/>
                  </a:cubicBezTo>
                  <a:cubicBezTo>
                    <a:pt x="66535" y="0"/>
                    <a:pt x="85725" y="19190"/>
                    <a:pt x="85725" y="42863"/>
                  </a:cubicBez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6" name="任意多边形: 形状 5">
              <a:extLst>
                <a:ext uri="{FF2B5EF4-FFF2-40B4-BE49-F238E27FC236}">
                  <a16:creationId xmlns:a16="http://schemas.microsoft.com/office/drawing/2014/main" id="{81BF35EB-3A1E-0195-0E51-4553CE33EF41}"/>
                </a:ext>
              </a:extLst>
            </p:cNvPr>
            <p:cNvSpPr/>
            <p:nvPr/>
          </p:nvSpPr>
          <p:spPr>
            <a:xfrm>
              <a:off x="8246708" y="-1723283"/>
              <a:ext cx="85725" cy="85725"/>
            </a:xfrm>
            <a:custGeom>
              <a:avLst/>
              <a:gdLst>
                <a:gd name="connsiteX0" fmla="*/ 0 w 85725"/>
                <a:gd name="connsiteY0" fmla="*/ 0 h 85725"/>
                <a:gd name="connsiteX1" fmla="*/ 85725 w 85725"/>
                <a:gd name="connsiteY1" fmla="*/ 0 h 85725"/>
                <a:gd name="connsiteX2" fmla="*/ 85725 w 85725"/>
                <a:gd name="connsiteY2" fmla="*/ 85725 h 85725"/>
                <a:gd name="connsiteX3" fmla="*/ 0 w 85725"/>
                <a:gd name="connsiteY3" fmla="*/ 85725 h 85725"/>
              </a:gdLst>
              <a:ahLst/>
              <a:cxnLst>
                <a:cxn ang="0">
                  <a:pos x="connsiteX0" y="connsiteY0"/>
                </a:cxn>
                <a:cxn ang="0">
                  <a:pos x="connsiteX1" y="connsiteY1"/>
                </a:cxn>
                <a:cxn ang="0">
                  <a:pos x="connsiteX2" y="connsiteY2"/>
                </a:cxn>
                <a:cxn ang="0">
                  <a:pos x="connsiteX3" y="connsiteY3"/>
                </a:cxn>
              </a:cxnLst>
              <a:rect l="l" t="t" r="r" b="b"/>
              <a:pathLst>
                <a:path w="85725" h="85725">
                  <a:moveTo>
                    <a:pt x="0" y="0"/>
                  </a:moveTo>
                  <a:lnTo>
                    <a:pt x="85725" y="0"/>
                  </a:lnTo>
                  <a:lnTo>
                    <a:pt x="85725" y="85725"/>
                  </a:lnTo>
                  <a:lnTo>
                    <a:pt x="0" y="8572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7" name="任意多边形: 形状 6">
              <a:extLst>
                <a:ext uri="{FF2B5EF4-FFF2-40B4-BE49-F238E27FC236}">
                  <a16:creationId xmlns:a16="http://schemas.microsoft.com/office/drawing/2014/main" id="{92ED7C1D-5358-5FF4-A599-E0F370FB67BF}"/>
                </a:ext>
              </a:extLst>
            </p:cNvPr>
            <p:cNvSpPr/>
            <p:nvPr/>
          </p:nvSpPr>
          <p:spPr>
            <a:xfrm>
              <a:off x="8503883" y="-1466108"/>
              <a:ext cx="85725" cy="85725"/>
            </a:xfrm>
            <a:custGeom>
              <a:avLst/>
              <a:gdLst>
                <a:gd name="connsiteX0" fmla="*/ 0 w 85725"/>
                <a:gd name="connsiteY0" fmla="*/ 0 h 85725"/>
                <a:gd name="connsiteX1" fmla="*/ 85725 w 85725"/>
                <a:gd name="connsiteY1" fmla="*/ 0 h 85725"/>
                <a:gd name="connsiteX2" fmla="*/ 85725 w 85725"/>
                <a:gd name="connsiteY2" fmla="*/ 85725 h 85725"/>
                <a:gd name="connsiteX3" fmla="*/ 0 w 85725"/>
                <a:gd name="connsiteY3" fmla="*/ 85725 h 85725"/>
              </a:gdLst>
              <a:ahLst/>
              <a:cxnLst>
                <a:cxn ang="0">
                  <a:pos x="connsiteX0" y="connsiteY0"/>
                </a:cxn>
                <a:cxn ang="0">
                  <a:pos x="connsiteX1" y="connsiteY1"/>
                </a:cxn>
                <a:cxn ang="0">
                  <a:pos x="connsiteX2" y="connsiteY2"/>
                </a:cxn>
                <a:cxn ang="0">
                  <a:pos x="connsiteX3" y="connsiteY3"/>
                </a:cxn>
              </a:cxnLst>
              <a:rect l="l" t="t" r="r" b="b"/>
              <a:pathLst>
                <a:path w="85725" h="85725">
                  <a:moveTo>
                    <a:pt x="0" y="0"/>
                  </a:moveTo>
                  <a:lnTo>
                    <a:pt x="85725" y="0"/>
                  </a:lnTo>
                  <a:lnTo>
                    <a:pt x="85725" y="85725"/>
                  </a:lnTo>
                  <a:lnTo>
                    <a:pt x="0" y="8572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8" name="任意多边形: 形状 7">
              <a:extLst>
                <a:ext uri="{FF2B5EF4-FFF2-40B4-BE49-F238E27FC236}">
                  <a16:creationId xmlns:a16="http://schemas.microsoft.com/office/drawing/2014/main" id="{BD6896BF-CF4C-D926-09FA-C507341CF1B7}"/>
                </a:ext>
              </a:extLst>
            </p:cNvPr>
            <p:cNvSpPr/>
            <p:nvPr/>
          </p:nvSpPr>
          <p:spPr>
            <a:xfrm>
              <a:off x="8332433" y="-1680420"/>
              <a:ext cx="171450" cy="8572"/>
            </a:xfrm>
            <a:custGeom>
              <a:avLst/>
              <a:gdLst>
                <a:gd name="connsiteX0" fmla="*/ 171450 w 171450"/>
                <a:gd name="connsiteY0" fmla="*/ 0 h 8572"/>
                <a:gd name="connsiteX1" fmla="*/ 0 w 171450"/>
                <a:gd name="connsiteY1" fmla="*/ 0 h 8572"/>
              </a:gdLst>
              <a:ahLst/>
              <a:cxnLst>
                <a:cxn ang="0">
                  <a:pos x="connsiteX0" y="connsiteY0"/>
                </a:cxn>
                <a:cxn ang="0">
                  <a:pos x="connsiteX1" y="connsiteY1"/>
                </a:cxn>
              </a:cxnLst>
              <a:rect l="l" t="t" r="r" b="b"/>
              <a:pathLst>
                <a:path w="171450" h="8572">
                  <a:moveTo>
                    <a:pt x="171450" y="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9" name="任意多边形: 形状 8">
              <a:extLst>
                <a:ext uri="{FF2B5EF4-FFF2-40B4-BE49-F238E27FC236}">
                  <a16:creationId xmlns:a16="http://schemas.microsoft.com/office/drawing/2014/main" id="{006374D6-F6F4-E9C6-C8DA-8B3B4F63716C}"/>
                </a:ext>
              </a:extLst>
            </p:cNvPr>
            <p:cNvSpPr/>
            <p:nvPr/>
          </p:nvSpPr>
          <p:spPr>
            <a:xfrm>
              <a:off x="8332433" y="-1423245"/>
              <a:ext cx="171450" cy="8572"/>
            </a:xfrm>
            <a:custGeom>
              <a:avLst/>
              <a:gdLst>
                <a:gd name="connsiteX0" fmla="*/ 171450 w 171450"/>
                <a:gd name="connsiteY0" fmla="*/ 0 h 8572"/>
                <a:gd name="connsiteX1" fmla="*/ 0 w 171450"/>
                <a:gd name="connsiteY1" fmla="*/ 0 h 8572"/>
              </a:gdLst>
              <a:ahLst/>
              <a:cxnLst>
                <a:cxn ang="0">
                  <a:pos x="connsiteX0" y="connsiteY0"/>
                </a:cxn>
                <a:cxn ang="0">
                  <a:pos x="connsiteX1" y="connsiteY1"/>
                </a:cxn>
              </a:cxnLst>
              <a:rect l="l" t="t" r="r" b="b"/>
              <a:pathLst>
                <a:path w="171450" h="8572">
                  <a:moveTo>
                    <a:pt x="171450" y="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11" name="任意多边形: 形状 10">
              <a:extLst>
                <a:ext uri="{FF2B5EF4-FFF2-40B4-BE49-F238E27FC236}">
                  <a16:creationId xmlns:a16="http://schemas.microsoft.com/office/drawing/2014/main" id="{719FC5A9-82CD-EDF2-5995-C82F3BD9DF6E}"/>
                </a:ext>
              </a:extLst>
            </p:cNvPr>
            <p:cNvSpPr/>
            <p:nvPr/>
          </p:nvSpPr>
          <p:spPr>
            <a:xfrm>
              <a:off x="8289570" y="-1637558"/>
              <a:ext cx="8572" cy="171450"/>
            </a:xfrm>
            <a:custGeom>
              <a:avLst/>
              <a:gdLst>
                <a:gd name="connsiteX0" fmla="*/ 0 w 8572"/>
                <a:gd name="connsiteY0" fmla="*/ 171450 h 171450"/>
                <a:gd name="connsiteX1" fmla="*/ 0 w 8572"/>
                <a:gd name="connsiteY1" fmla="*/ 0 h 171450"/>
              </a:gdLst>
              <a:ahLst/>
              <a:cxnLst>
                <a:cxn ang="0">
                  <a:pos x="connsiteX0" y="connsiteY0"/>
                </a:cxn>
                <a:cxn ang="0">
                  <a:pos x="connsiteX1" y="connsiteY1"/>
                </a:cxn>
              </a:cxnLst>
              <a:rect l="l" t="t" r="r" b="b"/>
              <a:pathLst>
                <a:path w="8572" h="171450">
                  <a:moveTo>
                    <a:pt x="0" y="17145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12" name="任意多边形: 形状 11">
              <a:extLst>
                <a:ext uri="{FF2B5EF4-FFF2-40B4-BE49-F238E27FC236}">
                  <a16:creationId xmlns:a16="http://schemas.microsoft.com/office/drawing/2014/main" id="{2A109DAD-36A4-463E-85AF-F5BF9A83811C}"/>
                </a:ext>
              </a:extLst>
            </p:cNvPr>
            <p:cNvSpPr/>
            <p:nvPr/>
          </p:nvSpPr>
          <p:spPr>
            <a:xfrm>
              <a:off x="8546745" y="-1637558"/>
              <a:ext cx="8572" cy="171450"/>
            </a:xfrm>
            <a:custGeom>
              <a:avLst/>
              <a:gdLst>
                <a:gd name="connsiteX0" fmla="*/ 0 w 8572"/>
                <a:gd name="connsiteY0" fmla="*/ 171450 h 171450"/>
                <a:gd name="connsiteX1" fmla="*/ 0 w 8572"/>
                <a:gd name="connsiteY1" fmla="*/ 0 h 171450"/>
              </a:gdLst>
              <a:ahLst/>
              <a:cxnLst>
                <a:cxn ang="0">
                  <a:pos x="connsiteX0" y="connsiteY0"/>
                </a:cxn>
                <a:cxn ang="0">
                  <a:pos x="connsiteX1" y="connsiteY1"/>
                </a:cxn>
              </a:cxnLst>
              <a:rect l="l" t="t" r="r" b="b"/>
              <a:pathLst>
                <a:path w="8572" h="171450">
                  <a:moveTo>
                    <a:pt x="0" y="17145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grpSp>
      <p:sp>
        <p:nvSpPr>
          <p:cNvPr id="13" name="文本框 12">
            <a:extLst>
              <a:ext uri="{FF2B5EF4-FFF2-40B4-BE49-F238E27FC236}">
                <a16:creationId xmlns:a16="http://schemas.microsoft.com/office/drawing/2014/main" id="{506254C3-6722-C868-1C8A-4F41D724F472}"/>
              </a:ext>
            </a:extLst>
          </p:cNvPr>
          <p:cNvSpPr txBox="1"/>
          <p:nvPr/>
        </p:nvSpPr>
        <p:spPr>
          <a:xfrm>
            <a:off x="1973664" y="2249128"/>
            <a:ext cx="3188996"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2.1 </a:t>
            </a:r>
            <a:r>
              <a:rPr kumimoji="0" lang="zh-CN" altLang="en-US" sz="28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用户界面</a:t>
            </a:r>
          </a:p>
        </p:txBody>
      </p:sp>
    </p:spTree>
    <p:extLst>
      <p:ext uri="{BB962C8B-B14F-4D97-AF65-F5344CB8AC3E}">
        <p14:creationId xmlns:p14="http://schemas.microsoft.com/office/powerpoint/2010/main" val="36035961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E10682-8365-72E3-437C-7E6726782BBE}"/>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FB4E36D4-1F35-A021-0E86-FB4121BF872A}"/>
              </a:ext>
            </a:extLst>
          </p:cNvPr>
          <p:cNvSpPr txBox="1"/>
          <p:nvPr/>
        </p:nvSpPr>
        <p:spPr>
          <a:xfrm>
            <a:off x="1952232" y="1837648"/>
            <a:ext cx="3279831"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2.2 </a:t>
            </a:r>
            <a:r>
              <a:rPr kumimoji="0" lang="zh-CN" altLang="en-US" sz="28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地图系统</a:t>
            </a:r>
          </a:p>
        </p:txBody>
      </p:sp>
      <p:grpSp>
        <p:nvGrpSpPr>
          <p:cNvPr id="35" name="组合 34">
            <a:extLst>
              <a:ext uri="{FF2B5EF4-FFF2-40B4-BE49-F238E27FC236}">
                <a16:creationId xmlns:a16="http://schemas.microsoft.com/office/drawing/2014/main" id="{D7E5D123-10B8-FBB9-99F8-0D8220DBD27F}"/>
              </a:ext>
            </a:extLst>
          </p:cNvPr>
          <p:cNvGrpSpPr/>
          <p:nvPr/>
        </p:nvGrpSpPr>
        <p:grpSpPr>
          <a:xfrm>
            <a:off x="1523608" y="1893518"/>
            <a:ext cx="342900" cy="360045"/>
            <a:chOff x="3185160" y="-1011765"/>
            <a:chExt cx="342900" cy="360045"/>
          </a:xfrm>
        </p:grpSpPr>
        <p:sp>
          <p:nvSpPr>
            <p:cNvPr id="32" name="任意多边形: 形状 31">
              <a:extLst>
                <a:ext uri="{FF2B5EF4-FFF2-40B4-BE49-F238E27FC236}">
                  <a16:creationId xmlns:a16="http://schemas.microsoft.com/office/drawing/2014/main" id="{66599926-03FD-AAE5-2D6F-36DF6452C0D4}"/>
                </a:ext>
              </a:extLst>
            </p:cNvPr>
            <p:cNvSpPr/>
            <p:nvPr/>
          </p:nvSpPr>
          <p:spPr>
            <a:xfrm>
              <a:off x="318516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3" name="任意多边形: 形状 32">
              <a:extLst>
                <a:ext uri="{FF2B5EF4-FFF2-40B4-BE49-F238E27FC236}">
                  <a16:creationId xmlns:a16="http://schemas.microsoft.com/office/drawing/2014/main" id="{B8208AF1-D495-0B25-3DCE-690955F3DF8D}"/>
                </a:ext>
              </a:extLst>
            </p:cNvPr>
            <p:cNvSpPr/>
            <p:nvPr/>
          </p:nvSpPr>
          <p:spPr>
            <a:xfrm>
              <a:off x="335661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4" name="任意多边形: 形状 33">
              <a:extLst>
                <a:ext uri="{FF2B5EF4-FFF2-40B4-BE49-F238E27FC236}">
                  <a16:creationId xmlns:a16="http://schemas.microsoft.com/office/drawing/2014/main" id="{7864CC38-8994-0DA4-87A5-53F90CA5394D}"/>
                </a:ext>
              </a:extLst>
            </p:cNvPr>
            <p:cNvSpPr/>
            <p:nvPr/>
          </p:nvSpPr>
          <p:spPr>
            <a:xfrm>
              <a:off x="3270885" y="-1011765"/>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grpSp>
      <p:sp>
        <p:nvSpPr>
          <p:cNvPr id="40" name="文本框 39">
            <a:extLst>
              <a:ext uri="{FF2B5EF4-FFF2-40B4-BE49-F238E27FC236}">
                <a16:creationId xmlns:a16="http://schemas.microsoft.com/office/drawing/2014/main" id="{CF8C176E-25F7-2F9C-E32B-966CB5E9AB0F}"/>
              </a:ext>
            </a:extLst>
          </p:cNvPr>
          <p:cNvSpPr txBox="1"/>
          <p:nvPr/>
        </p:nvSpPr>
        <p:spPr>
          <a:xfrm>
            <a:off x="1239761" y="632865"/>
            <a:ext cx="9569077"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II.Specification</a:t>
            </a: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 of </a:t>
            </a: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Chronosphere</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sp>
        <p:nvSpPr>
          <p:cNvPr id="2" name="文本框 1">
            <a:extLst>
              <a:ext uri="{FF2B5EF4-FFF2-40B4-BE49-F238E27FC236}">
                <a16:creationId xmlns:a16="http://schemas.microsoft.com/office/drawing/2014/main" id="{0C9B2B6B-1A3F-AB14-A1AA-6284EC71F015}"/>
              </a:ext>
            </a:extLst>
          </p:cNvPr>
          <p:cNvSpPr txBox="1"/>
          <p:nvPr/>
        </p:nvSpPr>
        <p:spPr>
          <a:xfrm>
            <a:off x="1952233" y="2360868"/>
            <a:ext cx="9336490" cy="3267176"/>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b="1" i="1" dirty="0">
                <a:solidFill>
                  <a:schemeClr val="accent4"/>
                </a:solidFill>
                <a:latin typeface="思源黑体 CN Regular"/>
                <a:ea typeface="思源黑体 CN Regular"/>
              </a:rPr>
              <a:t>2.2.1 </a:t>
            </a:r>
            <a:r>
              <a:rPr lang="zh-CN" altLang="en-US" sz="1600" b="1" i="1" dirty="0">
                <a:solidFill>
                  <a:schemeClr val="accent4"/>
                </a:solidFill>
                <a:latin typeface="思源黑体 CN Regular"/>
                <a:ea typeface="思源黑体 CN Regular"/>
              </a:rPr>
              <a:t>地图结构</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三层设计：第一层</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远古洞窟（未实现）第二层</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中世纪地牢 第三层</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科幻实验室（未实现）</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房间连接</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每层包含多个房间，通过出口相互连接形成迷宫</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房间切换</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检测玩家位置，自动切换背景和更新坐标</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b="1" i="1" dirty="0">
                <a:solidFill>
                  <a:schemeClr val="accent4"/>
                </a:solidFill>
                <a:latin typeface="思源黑体 CN Regular"/>
                <a:ea typeface="思源黑体 CN Regular"/>
              </a:rPr>
              <a:t>2.2.2 </a:t>
            </a:r>
            <a:r>
              <a:rPr lang="zh-CN" altLang="en-US" sz="1600" b="1" i="1" dirty="0">
                <a:solidFill>
                  <a:schemeClr val="accent4"/>
                </a:solidFill>
                <a:latin typeface="思源黑体 CN Regular"/>
                <a:ea typeface="思源黑体 CN Regular"/>
              </a:rPr>
              <a:t>碰撞系统</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障碍物检测</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平面地图转化为二维数组，对障碍物、不同出口与陷阱作不同数字标记</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出口检测</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识别玩家到达房间出口并执行房间切换</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实体碰撞</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角色与敌人、陷阱的碰撞判定（未实现）</a:t>
            </a:r>
          </a:p>
          <a:p>
            <a:pPr marL="0" marR="0" lvl="0" indent="0" algn="l" defTabSz="914400" rtl="0" eaLnBrk="1" fontAlgn="auto" latinLnBrk="0" hangingPunct="1">
              <a:lnSpc>
                <a:spcPct val="130000"/>
              </a:lnSpc>
              <a:spcBef>
                <a:spcPts val="0"/>
              </a:spcBef>
              <a:spcAft>
                <a:spcPts val="0"/>
              </a:spcAft>
              <a:buClrTx/>
              <a:buSzTx/>
              <a:buFontTx/>
              <a:buNone/>
              <a:tabLst/>
              <a:defRPr/>
            </a:pPr>
            <a:endParaRPr lang="zh-CN" altLang="en-US" sz="1600" dirty="0">
              <a:solidFill>
                <a:prstClr val="white"/>
              </a:solidFill>
              <a:latin typeface="思源黑体 CN Regular"/>
              <a:ea typeface="思源黑体 CN Regular"/>
            </a:endParaRPr>
          </a:p>
        </p:txBody>
      </p:sp>
    </p:spTree>
    <p:extLst>
      <p:ext uri="{BB962C8B-B14F-4D97-AF65-F5344CB8AC3E}">
        <p14:creationId xmlns:p14="http://schemas.microsoft.com/office/powerpoint/2010/main" val="2298484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B90EA7-9C09-210B-B19D-2AC40FC86142}"/>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F52194EB-FDBB-BC6E-3AB9-F346237A973F}"/>
              </a:ext>
            </a:extLst>
          </p:cNvPr>
          <p:cNvSpPr txBox="1"/>
          <p:nvPr/>
        </p:nvSpPr>
        <p:spPr>
          <a:xfrm>
            <a:off x="1952232" y="1837648"/>
            <a:ext cx="3649225"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dirty="0">
                <a:gradFill>
                  <a:gsLst>
                    <a:gs pos="0">
                      <a:srgbClr val="E96D19"/>
                    </a:gs>
                    <a:gs pos="83000">
                      <a:srgbClr val="FBAE46"/>
                    </a:gs>
                  </a:gsLst>
                  <a:lin ang="5400000" scaled="0"/>
                </a:gradFill>
                <a:latin typeface="思源黑体 CN Bold"/>
                <a:ea typeface="思源黑体 CN Bold"/>
              </a:rPr>
              <a:t>2.3 </a:t>
            </a:r>
            <a:r>
              <a:rPr lang="zh-CN" altLang="en-US" sz="2800" dirty="0">
                <a:gradFill>
                  <a:gsLst>
                    <a:gs pos="0">
                      <a:srgbClr val="E96D19"/>
                    </a:gs>
                    <a:gs pos="83000">
                      <a:srgbClr val="FBAE46"/>
                    </a:gs>
                  </a:gsLst>
                  <a:lin ang="5400000" scaled="0"/>
                </a:gradFill>
                <a:latin typeface="思源黑体 CN Bold"/>
                <a:ea typeface="思源黑体 CN Bold"/>
              </a:rPr>
              <a:t>角色系统 </a:t>
            </a:r>
            <a:r>
              <a:rPr lang="en-US" altLang="zh-CN" sz="2800" dirty="0">
                <a:gradFill>
                  <a:gsLst>
                    <a:gs pos="0">
                      <a:srgbClr val="E96D19"/>
                    </a:gs>
                    <a:gs pos="83000">
                      <a:srgbClr val="FBAE46"/>
                    </a:gs>
                  </a:gsLst>
                  <a:lin ang="5400000" scaled="0"/>
                </a:gradFill>
                <a:latin typeface="思源黑体 CN Bold"/>
                <a:ea typeface="思源黑体 CN Bold"/>
              </a:rPr>
              <a:t>(Issac)</a:t>
            </a:r>
          </a:p>
        </p:txBody>
      </p:sp>
      <p:grpSp>
        <p:nvGrpSpPr>
          <p:cNvPr id="35" name="组合 34">
            <a:extLst>
              <a:ext uri="{FF2B5EF4-FFF2-40B4-BE49-F238E27FC236}">
                <a16:creationId xmlns:a16="http://schemas.microsoft.com/office/drawing/2014/main" id="{DB4C161F-ABD5-9404-7848-2A251FF5259D}"/>
              </a:ext>
            </a:extLst>
          </p:cNvPr>
          <p:cNvGrpSpPr/>
          <p:nvPr/>
        </p:nvGrpSpPr>
        <p:grpSpPr>
          <a:xfrm>
            <a:off x="1523608" y="1893518"/>
            <a:ext cx="342900" cy="360045"/>
            <a:chOff x="3185160" y="-1011765"/>
            <a:chExt cx="342900" cy="360045"/>
          </a:xfrm>
        </p:grpSpPr>
        <p:sp>
          <p:nvSpPr>
            <p:cNvPr id="32" name="任意多边形: 形状 31">
              <a:extLst>
                <a:ext uri="{FF2B5EF4-FFF2-40B4-BE49-F238E27FC236}">
                  <a16:creationId xmlns:a16="http://schemas.microsoft.com/office/drawing/2014/main" id="{0A3CB7F2-3407-5874-82B2-609FAA0A47E3}"/>
                </a:ext>
              </a:extLst>
            </p:cNvPr>
            <p:cNvSpPr/>
            <p:nvPr/>
          </p:nvSpPr>
          <p:spPr>
            <a:xfrm>
              <a:off x="318516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3" name="任意多边形: 形状 32">
              <a:extLst>
                <a:ext uri="{FF2B5EF4-FFF2-40B4-BE49-F238E27FC236}">
                  <a16:creationId xmlns:a16="http://schemas.microsoft.com/office/drawing/2014/main" id="{A401DE74-6DBA-AE3A-8C28-9C3CF32CD6B6}"/>
                </a:ext>
              </a:extLst>
            </p:cNvPr>
            <p:cNvSpPr/>
            <p:nvPr/>
          </p:nvSpPr>
          <p:spPr>
            <a:xfrm>
              <a:off x="335661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4" name="任意多边形: 形状 33">
              <a:extLst>
                <a:ext uri="{FF2B5EF4-FFF2-40B4-BE49-F238E27FC236}">
                  <a16:creationId xmlns:a16="http://schemas.microsoft.com/office/drawing/2014/main" id="{DF522BC1-67E8-366A-620D-EE6407D6F091}"/>
                </a:ext>
              </a:extLst>
            </p:cNvPr>
            <p:cNvSpPr/>
            <p:nvPr/>
          </p:nvSpPr>
          <p:spPr>
            <a:xfrm>
              <a:off x="3270885" y="-1011765"/>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grpSp>
      <p:sp>
        <p:nvSpPr>
          <p:cNvPr id="40" name="文本框 39">
            <a:extLst>
              <a:ext uri="{FF2B5EF4-FFF2-40B4-BE49-F238E27FC236}">
                <a16:creationId xmlns:a16="http://schemas.microsoft.com/office/drawing/2014/main" id="{A0F62D2D-765C-3415-BAFA-21FFAACE8D83}"/>
              </a:ext>
            </a:extLst>
          </p:cNvPr>
          <p:cNvSpPr txBox="1"/>
          <p:nvPr/>
        </p:nvSpPr>
        <p:spPr>
          <a:xfrm>
            <a:off x="1239761" y="632865"/>
            <a:ext cx="9569077"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II.Specification</a:t>
            </a: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 of </a:t>
            </a: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Chronosphere</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sp>
        <p:nvSpPr>
          <p:cNvPr id="2" name="文本框 1">
            <a:extLst>
              <a:ext uri="{FF2B5EF4-FFF2-40B4-BE49-F238E27FC236}">
                <a16:creationId xmlns:a16="http://schemas.microsoft.com/office/drawing/2014/main" id="{2591458C-0740-AE47-71B8-523B218FECD9}"/>
              </a:ext>
            </a:extLst>
          </p:cNvPr>
          <p:cNvSpPr txBox="1"/>
          <p:nvPr/>
        </p:nvSpPr>
        <p:spPr>
          <a:xfrm>
            <a:off x="1028748" y="2360868"/>
            <a:ext cx="5496191" cy="3907352"/>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b="1" i="1" dirty="0">
                <a:solidFill>
                  <a:schemeClr val="accent4"/>
                </a:solidFill>
                <a:latin typeface="思源黑体 CN Regular"/>
                <a:ea typeface="思源黑体 CN Regular"/>
              </a:rPr>
              <a:t>2.3.1 </a:t>
            </a:r>
            <a:r>
              <a:rPr lang="zh-CN" altLang="en-US" sz="1600" b="1" i="1" dirty="0">
                <a:solidFill>
                  <a:schemeClr val="accent4"/>
                </a:solidFill>
                <a:latin typeface="思源黑体 CN Regular"/>
                <a:ea typeface="思源黑体 CN Regular"/>
              </a:rPr>
              <a:t>基本属性</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生命值</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角色当前血量，≤</a:t>
            </a:r>
            <a:r>
              <a:rPr lang="en-US" altLang="zh-CN" sz="1600" dirty="0">
                <a:solidFill>
                  <a:prstClr val="white"/>
                </a:solidFill>
                <a:latin typeface="思源黑体 CN Regular"/>
                <a:ea typeface="思源黑体 CN Regular"/>
              </a:rPr>
              <a:t>0</a:t>
            </a:r>
            <a:r>
              <a:rPr lang="zh-CN" altLang="en-US" sz="1600" dirty="0">
                <a:solidFill>
                  <a:prstClr val="white"/>
                </a:solidFill>
                <a:latin typeface="思源黑体 CN Regular"/>
                <a:ea typeface="思源黑体 CN Regular"/>
              </a:rPr>
              <a:t>时死亡</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移动速度</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角色移动的像素</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攻击力</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对敌人造成的伤害值</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坐标</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角色在地图上的位置</a:t>
            </a:r>
            <a:r>
              <a:rPr lang="en-US" altLang="zh-CN" sz="1600" dirty="0">
                <a:solidFill>
                  <a:prstClr val="white"/>
                </a:solidFill>
                <a:latin typeface="思源黑体 CN Regular"/>
                <a:ea typeface="思源黑体 CN Regular"/>
              </a:rPr>
              <a:t>(x, y)</a:t>
            </a:r>
          </a:p>
          <a:p>
            <a:pPr marL="0" marR="0" lvl="0" indent="0" algn="l" defTabSz="914400" rtl="0" eaLnBrk="1" fontAlgn="auto" latinLnBrk="0" hangingPunct="1">
              <a:lnSpc>
                <a:spcPct val="130000"/>
              </a:lnSpc>
              <a:spcBef>
                <a:spcPts val="0"/>
              </a:spcBef>
              <a:spcAft>
                <a:spcPts val="0"/>
              </a:spcAft>
              <a:buClrTx/>
              <a:buSzTx/>
              <a:buFontTx/>
              <a:buNone/>
              <a:tabLst/>
              <a:defRPr/>
            </a:pP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b="1" i="1" dirty="0">
                <a:solidFill>
                  <a:schemeClr val="accent4"/>
                </a:solidFill>
                <a:latin typeface="思源黑体 CN Regular"/>
                <a:ea typeface="思源黑体 CN Regular"/>
              </a:rPr>
              <a:t>2.3.2 </a:t>
            </a:r>
            <a:r>
              <a:rPr lang="zh-CN" altLang="en-US" sz="1600" b="1" i="1" dirty="0">
                <a:solidFill>
                  <a:schemeClr val="accent4"/>
                </a:solidFill>
                <a:latin typeface="思源黑体 CN Regular"/>
                <a:ea typeface="思源黑体 CN Regular"/>
              </a:rPr>
              <a:t>状态系统</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静止状态</a:t>
            </a:r>
            <a:r>
              <a:rPr lang="en-US" altLang="zh-CN" sz="1600" dirty="0">
                <a:solidFill>
                  <a:prstClr val="white"/>
                </a:solidFill>
                <a:latin typeface="思源黑体 CN Regular"/>
                <a:ea typeface="思源黑体 CN Regular"/>
              </a:rPr>
              <a:t>(Idle): </a:t>
            </a:r>
            <a:r>
              <a:rPr lang="zh-CN" altLang="en-US" sz="1600" dirty="0">
                <a:solidFill>
                  <a:prstClr val="white"/>
                </a:solidFill>
                <a:latin typeface="思源黑体 CN Regular"/>
                <a:ea typeface="思源黑体 CN Regular"/>
              </a:rPr>
              <a:t>无操作时的默认状态</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移动状态</a:t>
            </a:r>
            <a:r>
              <a:rPr lang="en-US" altLang="zh-CN" sz="1600" dirty="0">
                <a:solidFill>
                  <a:prstClr val="white"/>
                </a:solidFill>
                <a:latin typeface="思源黑体 CN Regular"/>
                <a:ea typeface="思源黑体 CN Regular"/>
              </a:rPr>
              <a:t>(Moving): WASD</a:t>
            </a:r>
            <a:r>
              <a:rPr lang="zh-CN" altLang="en-US" sz="1600" dirty="0">
                <a:solidFill>
                  <a:prstClr val="white"/>
                </a:solidFill>
                <a:latin typeface="思源黑体 CN Regular"/>
                <a:ea typeface="思源黑体 CN Regular"/>
              </a:rPr>
              <a:t>键控制四方向移动</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攻击状态</a:t>
            </a:r>
            <a:r>
              <a:rPr lang="en-US" altLang="zh-CN" sz="1600" dirty="0">
                <a:solidFill>
                  <a:prstClr val="white"/>
                </a:solidFill>
                <a:latin typeface="思源黑体 CN Regular"/>
                <a:ea typeface="思源黑体 CN Regular"/>
              </a:rPr>
              <a:t>(Attacking): J</a:t>
            </a:r>
            <a:r>
              <a:rPr lang="zh-CN" altLang="en-US" sz="1600" dirty="0">
                <a:solidFill>
                  <a:prstClr val="white"/>
                </a:solidFill>
                <a:latin typeface="思源黑体 CN Regular"/>
                <a:ea typeface="思源黑体 CN Regular"/>
              </a:rPr>
              <a:t>键触发攻击，有冷却时间</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受伤状态</a:t>
            </a:r>
            <a:r>
              <a:rPr lang="en-US" altLang="zh-CN" sz="1600" dirty="0">
                <a:solidFill>
                  <a:prstClr val="white"/>
                </a:solidFill>
                <a:latin typeface="思源黑体 CN Regular"/>
                <a:ea typeface="思源黑体 CN Regular"/>
              </a:rPr>
              <a:t>(Hurting): </a:t>
            </a:r>
            <a:r>
              <a:rPr lang="zh-CN" altLang="en-US" sz="1600" dirty="0">
                <a:solidFill>
                  <a:prstClr val="white"/>
                </a:solidFill>
                <a:latin typeface="思源黑体 CN Regular"/>
                <a:ea typeface="思源黑体 CN Regular"/>
              </a:rPr>
              <a:t>被敌人攻击时的短暂状态，扣除生命值</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死亡状态</a:t>
            </a:r>
            <a:r>
              <a:rPr lang="en-US" altLang="zh-CN" sz="1600" dirty="0">
                <a:solidFill>
                  <a:prstClr val="white"/>
                </a:solidFill>
                <a:latin typeface="思源黑体 CN Regular"/>
                <a:ea typeface="思源黑体 CN Regular"/>
              </a:rPr>
              <a:t>(Dead): </a:t>
            </a:r>
            <a:r>
              <a:rPr lang="zh-CN" altLang="en-US" sz="1600" dirty="0">
                <a:solidFill>
                  <a:prstClr val="white"/>
                </a:solidFill>
                <a:latin typeface="思源黑体 CN Regular"/>
                <a:ea typeface="思源黑体 CN Regular"/>
              </a:rPr>
              <a:t>生命值≤</a:t>
            </a:r>
            <a:r>
              <a:rPr lang="en-US" altLang="zh-CN" sz="1600" dirty="0">
                <a:solidFill>
                  <a:prstClr val="white"/>
                </a:solidFill>
                <a:latin typeface="思源黑体 CN Regular"/>
                <a:ea typeface="思源黑体 CN Regular"/>
              </a:rPr>
              <a:t>0</a:t>
            </a:r>
            <a:r>
              <a:rPr lang="zh-CN" altLang="en-US" sz="1600" dirty="0">
                <a:solidFill>
                  <a:prstClr val="white"/>
                </a:solidFill>
                <a:latin typeface="思源黑体 CN Regular"/>
                <a:ea typeface="思源黑体 CN Regular"/>
              </a:rPr>
              <a:t>时进入</a:t>
            </a:r>
          </a:p>
        </p:txBody>
      </p:sp>
      <p:sp>
        <p:nvSpPr>
          <p:cNvPr id="3" name="文本框 2">
            <a:extLst>
              <a:ext uri="{FF2B5EF4-FFF2-40B4-BE49-F238E27FC236}">
                <a16:creationId xmlns:a16="http://schemas.microsoft.com/office/drawing/2014/main" id="{3B22713A-B23A-C39F-D8EB-D16A5DF99A22}"/>
              </a:ext>
            </a:extLst>
          </p:cNvPr>
          <p:cNvSpPr txBox="1"/>
          <p:nvPr/>
        </p:nvSpPr>
        <p:spPr>
          <a:xfrm>
            <a:off x="6096000" y="2361737"/>
            <a:ext cx="4000450" cy="1666738"/>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b="1" i="1" dirty="0">
                <a:solidFill>
                  <a:schemeClr val="accent4"/>
                </a:solidFill>
                <a:latin typeface="思源黑体 CN Regular"/>
                <a:ea typeface="思源黑体 CN Regular"/>
              </a:rPr>
              <a:t>2.3.3 </a:t>
            </a:r>
            <a:r>
              <a:rPr lang="zh-CN" altLang="en-US" sz="1600" b="1" i="1" dirty="0">
                <a:solidFill>
                  <a:schemeClr val="accent4"/>
                </a:solidFill>
                <a:latin typeface="思源黑体 CN Regular"/>
                <a:ea typeface="思源黑体 CN Regular"/>
              </a:rPr>
              <a:t>控制系统</a:t>
            </a:r>
            <a:endParaRPr lang="zh-CN" altLang="en-US"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移动控制</a:t>
            </a:r>
            <a:r>
              <a:rPr lang="en-US" altLang="zh-CN" sz="1600" dirty="0">
                <a:solidFill>
                  <a:prstClr val="white"/>
                </a:solidFill>
                <a:latin typeface="思源黑体 CN Regular"/>
                <a:ea typeface="思源黑体 CN Regular"/>
              </a:rPr>
              <a:t>: WASD</a:t>
            </a:r>
            <a:r>
              <a:rPr lang="zh-CN" altLang="en-US" sz="1600" dirty="0">
                <a:solidFill>
                  <a:prstClr val="white"/>
                </a:solidFill>
                <a:latin typeface="思源黑体 CN Regular"/>
                <a:ea typeface="思源黑体 CN Regular"/>
              </a:rPr>
              <a:t>键对应上下左右移动</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攻击控制</a:t>
            </a:r>
            <a:r>
              <a:rPr lang="en-US" altLang="zh-CN" sz="1600" dirty="0">
                <a:solidFill>
                  <a:prstClr val="white"/>
                </a:solidFill>
                <a:latin typeface="思源黑体 CN Regular"/>
                <a:ea typeface="思源黑体 CN Regular"/>
              </a:rPr>
              <a:t>: J</a:t>
            </a:r>
            <a:r>
              <a:rPr lang="zh-CN" altLang="en-US" sz="1600" dirty="0">
                <a:solidFill>
                  <a:prstClr val="white"/>
                </a:solidFill>
                <a:latin typeface="思源黑体 CN Regular"/>
                <a:ea typeface="思源黑体 CN Regular"/>
              </a:rPr>
              <a:t>键进行攻击</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道具控制</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其他按键调用背包中的道具</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菜单控制</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鼠标点击图形化界面</a:t>
            </a:r>
          </a:p>
        </p:txBody>
      </p:sp>
    </p:spTree>
    <p:extLst>
      <p:ext uri="{BB962C8B-B14F-4D97-AF65-F5344CB8AC3E}">
        <p14:creationId xmlns:p14="http://schemas.microsoft.com/office/powerpoint/2010/main" val="3109246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C59993-CC66-F602-1B63-DAE53537665F}"/>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125CFF0F-C6CE-C547-1BAA-111B42B0E00A}"/>
              </a:ext>
            </a:extLst>
          </p:cNvPr>
          <p:cNvSpPr txBox="1"/>
          <p:nvPr/>
        </p:nvSpPr>
        <p:spPr>
          <a:xfrm>
            <a:off x="1952233" y="1837648"/>
            <a:ext cx="2868048"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dirty="0">
                <a:gradFill>
                  <a:gsLst>
                    <a:gs pos="0">
                      <a:srgbClr val="E96D19"/>
                    </a:gs>
                    <a:gs pos="83000">
                      <a:srgbClr val="FBAE46"/>
                    </a:gs>
                  </a:gsLst>
                  <a:lin ang="5400000" scaled="0"/>
                </a:gradFill>
                <a:latin typeface="思源黑体 CN Bold"/>
                <a:ea typeface="思源黑体 CN Bold"/>
              </a:rPr>
              <a:t>2.4 </a:t>
            </a:r>
            <a:r>
              <a:rPr lang="zh-CN" altLang="en-US" sz="2800" dirty="0">
                <a:gradFill>
                  <a:gsLst>
                    <a:gs pos="0">
                      <a:srgbClr val="E96D19"/>
                    </a:gs>
                    <a:gs pos="83000">
                      <a:srgbClr val="FBAE46"/>
                    </a:gs>
                  </a:gsLst>
                  <a:lin ang="5400000" scaled="0"/>
                </a:gradFill>
                <a:latin typeface="思源黑体 CN Bold"/>
                <a:ea typeface="思源黑体 CN Bold"/>
              </a:rPr>
              <a:t>敌人系统</a:t>
            </a:r>
          </a:p>
        </p:txBody>
      </p:sp>
      <p:grpSp>
        <p:nvGrpSpPr>
          <p:cNvPr id="35" name="组合 34">
            <a:extLst>
              <a:ext uri="{FF2B5EF4-FFF2-40B4-BE49-F238E27FC236}">
                <a16:creationId xmlns:a16="http://schemas.microsoft.com/office/drawing/2014/main" id="{81289A92-0671-395B-1F5A-0666930E1B3D}"/>
              </a:ext>
            </a:extLst>
          </p:cNvPr>
          <p:cNvGrpSpPr/>
          <p:nvPr/>
        </p:nvGrpSpPr>
        <p:grpSpPr>
          <a:xfrm>
            <a:off x="1523608" y="1893518"/>
            <a:ext cx="342900" cy="360045"/>
            <a:chOff x="3185160" y="-1011765"/>
            <a:chExt cx="342900" cy="360045"/>
          </a:xfrm>
        </p:grpSpPr>
        <p:sp>
          <p:nvSpPr>
            <p:cNvPr id="32" name="任意多边形: 形状 31">
              <a:extLst>
                <a:ext uri="{FF2B5EF4-FFF2-40B4-BE49-F238E27FC236}">
                  <a16:creationId xmlns:a16="http://schemas.microsoft.com/office/drawing/2014/main" id="{BBC9D347-B1AD-295C-F006-E8FCE34D6580}"/>
                </a:ext>
              </a:extLst>
            </p:cNvPr>
            <p:cNvSpPr/>
            <p:nvPr/>
          </p:nvSpPr>
          <p:spPr>
            <a:xfrm>
              <a:off x="318516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3" name="任意多边形: 形状 32">
              <a:extLst>
                <a:ext uri="{FF2B5EF4-FFF2-40B4-BE49-F238E27FC236}">
                  <a16:creationId xmlns:a16="http://schemas.microsoft.com/office/drawing/2014/main" id="{1931F284-B47C-B0A7-7982-77A05E8F4332}"/>
                </a:ext>
              </a:extLst>
            </p:cNvPr>
            <p:cNvSpPr/>
            <p:nvPr/>
          </p:nvSpPr>
          <p:spPr>
            <a:xfrm>
              <a:off x="335661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4" name="任意多边形: 形状 33">
              <a:extLst>
                <a:ext uri="{FF2B5EF4-FFF2-40B4-BE49-F238E27FC236}">
                  <a16:creationId xmlns:a16="http://schemas.microsoft.com/office/drawing/2014/main" id="{A97D1E45-CB58-1D41-9418-1B816149E7E2}"/>
                </a:ext>
              </a:extLst>
            </p:cNvPr>
            <p:cNvSpPr/>
            <p:nvPr/>
          </p:nvSpPr>
          <p:spPr>
            <a:xfrm>
              <a:off x="3270885" y="-1011765"/>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grpSp>
      <p:sp>
        <p:nvSpPr>
          <p:cNvPr id="40" name="文本框 39">
            <a:extLst>
              <a:ext uri="{FF2B5EF4-FFF2-40B4-BE49-F238E27FC236}">
                <a16:creationId xmlns:a16="http://schemas.microsoft.com/office/drawing/2014/main" id="{87487991-7E99-33C8-79E1-FD3F14B73FE0}"/>
              </a:ext>
            </a:extLst>
          </p:cNvPr>
          <p:cNvSpPr txBox="1"/>
          <p:nvPr/>
        </p:nvSpPr>
        <p:spPr>
          <a:xfrm>
            <a:off x="1239761" y="632865"/>
            <a:ext cx="9569077"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II.Specification</a:t>
            </a: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 of </a:t>
            </a: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Chronosphere</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sp>
        <p:nvSpPr>
          <p:cNvPr id="2" name="文本框 1">
            <a:extLst>
              <a:ext uri="{FF2B5EF4-FFF2-40B4-BE49-F238E27FC236}">
                <a16:creationId xmlns:a16="http://schemas.microsoft.com/office/drawing/2014/main" id="{9E9A25CB-986D-DD75-2C6C-41F86DDA858B}"/>
              </a:ext>
            </a:extLst>
          </p:cNvPr>
          <p:cNvSpPr txBox="1"/>
          <p:nvPr/>
        </p:nvSpPr>
        <p:spPr>
          <a:xfrm>
            <a:off x="1952233" y="2360868"/>
            <a:ext cx="9336490" cy="3587264"/>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b="1" i="1" dirty="0">
                <a:solidFill>
                  <a:schemeClr val="accent4"/>
                </a:solidFill>
                <a:latin typeface="思源黑体 CN Regular"/>
                <a:ea typeface="思源黑体 CN Regular"/>
              </a:rPr>
              <a:t>2.4.1 </a:t>
            </a:r>
            <a:r>
              <a:rPr lang="zh-CN" altLang="en-US" sz="1600" b="1" i="1" dirty="0">
                <a:solidFill>
                  <a:schemeClr val="accent4"/>
                </a:solidFill>
                <a:latin typeface="思源黑体 CN Regular"/>
                <a:ea typeface="思源黑体 CN Regular"/>
              </a:rPr>
              <a:t>敌人属性与状态</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与角色</a:t>
            </a:r>
            <a:r>
              <a:rPr lang="en-US" altLang="zh-CN" sz="1600" dirty="0">
                <a:solidFill>
                  <a:prstClr val="white"/>
                </a:solidFill>
                <a:latin typeface="思源黑体 CN Regular"/>
                <a:ea typeface="思源黑体 CN Regular"/>
              </a:rPr>
              <a:t>Issac</a:t>
            </a:r>
            <a:r>
              <a:rPr lang="zh-CN" altLang="en-US" sz="1600" dirty="0">
                <a:solidFill>
                  <a:prstClr val="white"/>
                </a:solidFill>
                <a:latin typeface="思源黑体 CN Regular"/>
                <a:ea typeface="思源黑体 CN Regular"/>
              </a:rPr>
              <a:t>一样继承自</a:t>
            </a:r>
            <a:r>
              <a:rPr lang="en-US" altLang="zh-CN" sz="1600" dirty="0">
                <a:solidFill>
                  <a:prstClr val="white"/>
                </a:solidFill>
                <a:latin typeface="思源黑体 CN Regular"/>
                <a:ea typeface="思源黑体 CN Regular"/>
              </a:rPr>
              <a:t>entity</a:t>
            </a:r>
            <a:r>
              <a:rPr lang="zh-CN" altLang="en-US" sz="1600" dirty="0">
                <a:solidFill>
                  <a:prstClr val="white"/>
                </a:solidFill>
                <a:latin typeface="思源黑体 CN Regular"/>
                <a:ea typeface="思源黑体 CN Regular"/>
              </a:rPr>
              <a:t>，故同上</a:t>
            </a:r>
          </a:p>
          <a:p>
            <a:pPr marL="0" marR="0" lvl="0" indent="0" algn="l" defTabSz="914400" rtl="0" eaLnBrk="1" fontAlgn="auto" latinLnBrk="0" hangingPunct="1">
              <a:lnSpc>
                <a:spcPct val="130000"/>
              </a:lnSpc>
              <a:spcBef>
                <a:spcPts val="0"/>
              </a:spcBef>
              <a:spcAft>
                <a:spcPts val="0"/>
              </a:spcAft>
              <a:buClrTx/>
              <a:buSzTx/>
              <a:buFontTx/>
              <a:buNone/>
              <a:tabLst/>
              <a:defRPr/>
            </a:pPr>
            <a:endParaRPr lang="zh-CN" altLang="en-US"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b="1" i="1" dirty="0">
                <a:solidFill>
                  <a:schemeClr val="accent4"/>
                </a:solidFill>
                <a:latin typeface="思源黑体 CN Regular"/>
                <a:ea typeface="思源黑体 CN Regular"/>
              </a:rPr>
              <a:t>2.4.2 </a:t>
            </a:r>
            <a:r>
              <a:rPr lang="zh-CN" altLang="en-US" sz="1600" b="1" i="1" dirty="0">
                <a:solidFill>
                  <a:schemeClr val="accent4"/>
                </a:solidFill>
                <a:latin typeface="思源黑体 CN Regular"/>
                <a:ea typeface="思源黑体 CN Regular"/>
              </a:rPr>
              <a:t>敌人行为</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视野检测</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角色进入视野范围时开始追踪</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追踪行为</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向角色方向移动，优先选择距离更近的轴向</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攻击行为</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进入攻击范围时停止移动并发起攻击，攻击后有一定的冷却时间</a:t>
            </a:r>
          </a:p>
          <a:p>
            <a:pPr marL="0" marR="0" lvl="0" indent="0" algn="l" defTabSz="914400" rtl="0" eaLnBrk="1" fontAlgn="auto" latinLnBrk="0" hangingPunct="1">
              <a:lnSpc>
                <a:spcPct val="130000"/>
              </a:lnSpc>
              <a:spcBef>
                <a:spcPts val="0"/>
              </a:spcBef>
              <a:spcAft>
                <a:spcPts val="0"/>
              </a:spcAft>
              <a:buClrTx/>
              <a:buSzTx/>
              <a:buFontTx/>
              <a:buNone/>
              <a:tabLst/>
              <a:defRPr/>
            </a:pPr>
            <a:endParaRPr lang="zh-CN" altLang="en-US"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b="1" i="1" dirty="0">
                <a:solidFill>
                  <a:schemeClr val="accent4"/>
                </a:solidFill>
                <a:latin typeface="思源黑体 CN Regular"/>
                <a:ea typeface="思源黑体 CN Regular"/>
              </a:rPr>
              <a:t>2.4.3 Boss</a:t>
            </a:r>
            <a:r>
              <a:rPr lang="zh-CN" altLang="en-US" sz="1600" b="1" i="1" dirty="0">
                <a:solidFill>
                  <a:schemeClr val="accent4"/>
                </a:solidFill>
                <a:latin typeface="思源黑体 CN Regular"/>
                <a:ea typeface="思源黑体 CN Regular"/>
              </a:rPr>
              <a:t>系统 </a:t>
            </a:r>
            <a:r>
              <a:rPr lang="en-US" altLang="zh-CN" sz="1600" b="1" i="1" dirty="0">
                <a:solidFill>
                  <a:schemeClr val="accent4"/>
                </a:solidFill>
                <a:latin typeface="思源黑体 CN Regular"/>
                <a:ea typeface="思源黑体 CN Regular"/>
              </a:rPr>
              <a:t>(</a:t>
            </a:r>
            <a:r>
              <a:rPr lang="zh-CN" altLang="en-US" sz="1600" b="1" i="1" dirty="0">
                <a:solidFill>
                  <a:schemeClr val="accent4"/>
                </a:solidFill>
                <a:latin typeface="思源黑体 CN Regular"/>
                <a:ea typeface="思源黑体 CN Regular"/>
              </a:rPr>
              <a:t>未实现</a:t>
            </a:r>
            <a:r>
              <a:rPr lang="en-US" altLang="zh-CN" sz="1600" b="1" i="1" dirty="0">
                <a:solidFill>
                  <a:schemeClr val="accent4"/>
                </a:solidFill>
                <a:latin typeface="思源黑体 CN Regular"/>
                <a:ea typeface="思源黑体 CN Regular"/>
              </a:rPr>
              <a:t>)</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特殊技能</a:t>
            </a:r>
            <a:r>
              <a:rPr lang="en-US" altLang="zh-CN" sz="1600" dirty="0">
                <a:solidFill>
                  <a:prstClr val="white"/>
                </a:solidFill>
                <a:latin typeface="思源黑体 CN Regular"/>
                <a:ea typeface="思源黑体 CN Regular"/>
              </a:rPr>
              <a:t>: Boss</a:t>
            </a:r>
            <a:r>
              <a:rPr lang="zh-CN" altLang="en-US" sz="1600" dirty="0">
                <a:solidFill>
                  <a:prstClr val="white"/>
                </a:solidFill>
                <a:latin typeface="思源黑体 CN Regular"/>
                <a:ea typeface="思源黑体 CN Regular"/>
              </a:rPr>
              <a:t>专有的特定行为（如使玩家减速等）， 基于特定条件触发</a:t>
            </a:r>
            <a:r>
              <a:rPr lang="en-US" altLang="zh-CN" sz="1600" dirty="0">
                <a:solidFill>
                  <a:prstClr val="white"/>
                </a:solidFill>
                <a:latin typeface="思源黑体 CN Regular"/>
                <a:ea typeface="思源黑体 CN Regular"/>
              </a:rPr>
              <a:t>(</a:t>
            </a:r>
            <a:r>
              <a:rPr lang="zh-CN" altLang="en-US" sz="1600" dirty="0">
                <a:solidFill>
                  <a:prstClr val="white"/>
                </a:solidFill>
                <a:latin typeface="思源黑体 CN Regular"/>
                <a:ea typeface="思源黑体 CN Regular"/>
              </a:rPr>
              <a:t>血量、时间等</a:t>
            </a:r>
            <a:r>
              <a:rPr lang="en-US" altLang="zh-CN" sz="1600" dirty="0">
                <a:solidFill>
                  <a:prstClr val="white"/>
                </a:solidFill>
                <a:latin typeface="思源黑体 CN Regular"/>
                <a:ea typeface="思源黑体 CN Regular"/>
              </a:rPr>
              <a:t>)</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行为逻辑</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不同于普通敌人的行为逻辑</a:t>
            </a:r>
          </a:p>
        </p:txBody>
      </p:sp>
    </p:spTree>
    <p:extLst>
      <p:ext uri="{BB962C8B-B14F-4D97-AF65-F5344CB8AC3E}">
        <p14:creationId xmlns:p14="http://schemas.microsoft.com/office/powerpoint/2010/main" val="831497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A424C-D042-7854-914F-AE6E93523A99}"/>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7D8A5D6B-0AB8-C754-BBC8-FE12196056BE}"/>
              </a:ext>
            </a:extLst>
          </p:cNvPr>
          <p:cNvSpPr txBox="1"/>
          <p:nvPr/>
        </p:nvSpPr>
        <p:spPr>
          <a:xfrm>
            <a:off x="1952232" y="1837648"/>
            <a:ext cx="3897505"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dirty="0">
                <a:gradFill>
                  <a:gsLst>
                    <a:gs pos="0">
                      <a:srgbClr val="E96D19"/>
                    </a:gs>
                    <a:gs pos="83000">
                      <a:srgbClr val="FBAE46"/>
                    </a:gs>
                  </a:gsLst>
                  <a:lin ang="5400000" scaled="0"/>
                </a:gradFill>
                <a:latin typeface="思源黑体 CN Bold"/>
                <a:ea typeface="思源黑体 CN Bold"/>
              </a:rPr>
              <a:t>2.5 </a:t>
            </a:r>
            <a:r>
              <a:rPr lang="zh-CN" altLang="en-US" sz="2800" dirty="0">
                <a:gradFill>
                  <a:gsLst>
                    <a:gs pos="0">
                      <a:srgbClr val="E96D19"/>
                    </a:gs>
                    <a:gs pos="83000">
                      <a:srgbClr val="FBAE46"/>
                    </a:gs>
                  </a:gsLst>
                  <a:lin ang="5400000" scaled="0"/>
                </a:gradFill>
                <a:latin typeface="思源黑体 CN Bold"/>
                <a:ea typeface="思源黑体 CN Bold"/>
              </a:rPr>
              <a:t>道具系统（未实现）</a:t>
            </a:r>
          </a:p>
        </p:txBody>
      </p:sp>
      <p:grpSp>
        <p:nvGrpSpPr>
          <p:cNvPr id="35" name="组合 34">
            <a:extLst>
              <a:ext uri="{FF2B5EF4-FFF2-40B4-BE49-F238E27FC236}">
                <a16:creationId xmlns:a16="http://schemas.microsoft.com/office/drawing/2014/main" id="{3C3E18B3-37A8-4D20-1638-7C7DFFF19646}"/>
              </a:ext>
            </a:extLst>
          </p:cNvPr>
          <p:cNvGrpSpPr/>
          <p:nvPr/>
        </p:nvGrpSpPr>
        <p:grpSpPr>
          <a:xfrm>
            <a:off x="1523608" y="1893518"/>
            <a:ext cx="342900" cy="360045"/>
            <a:chOff x="3185160" y="-1011765"/>
            <a:chExt cx="342900" cy="360045"/>
          </a:xfrm>
        </p:grpSpPr>
        <p:sp>
          <p:nvSpPr>
            <p:cNvPr id="32" name="任意多边形: 形状 31">
              <a:extLst>
                <a:ext uri="{FF2B5EF4-FFF2-40B4-BE49-F238E27FC236}">
                  <a16:creationId xmlns:a16="http://schemas.microsoft.com/office/drawing/2014/main" id="{CEB5C9AA-79DF-2A04-3AF5-4CDEB72C681B}"/>
                </a:ext>
              </a:extLst>
            </p:cNvPr>
            <p:cNvSpPr/>
            <p:nvPr/>
          </p:nvSpPr>
          <p:spPr>
            <a:xfrm>
              <a:off x="318516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3" name="任意多边形: 形状 32">
              <a:extLst>
                <a:ext uri="{FF2B5EF4-FFF2-40B4-BE49-F238E27FC236}">
                  <a16:creationId xmlns:a16="http://schemas.microsoft.com/office/drawing/2014/main" id="{18AEB057-B89B-5D75-D360-A66FB9341D40}"/>
                </a:ext>
              </a:extLst>
            </p:cNvPr>
            <p:cNvSpPr/>
            <p:nvPr/>
          </p:nvSpPr>
          <p:spPr>
            <a:xfrm>
              <a:off x="335661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4" name="任意多边形: 形状 33">
              <a:extLst>
                <a:ext uri="{FF2B5EF4-FFF2-40B4-BE49-F238E27FC236}">
                  <a16:creationId xmlns:a16="http://schemas.microsoft.com/office/drawing/2014/main" id="{EA0D605C-6BB4-03BD-5310-AFB10069D13F}"/>
                </a:ext>
              </a:extLst>
            </p:cNvPr>
            <p:cNvSpPr/>
            <p:nvPr/>
          </p:nvSpPr>
          <p:spPr>
            <a:xfrm>
              <a:off x="3270885" y="-1011765"/>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grpSp>
      <p:sp>
        <p:nvSpPr>
          <p:cNvPr id="40" name="文本框 39">
            <a:extLst>
              <a:ext uri="{FF2B5EF4-FFF2-40B4-BE49-F238E27FC236}">
                <a16:creationId xmlns:a16="http://schemas.microsoft.com/office/drawing/2014/main" id="{0D43581A-2438-3D7E-1BEA-D26A958BC69F}"/>
              </a:ext>
            </a:extLst>
          </p:cNvPr>
          <p:cNvSpPr txBox="1"/>
          <p:nvPr/>
        </p:nvSpPr>
        <p:spPr>
          <a:xfrm>
            <a:off x="1239761" y="632865"/>
            <a:ext cx="9569077"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II.Specification</a:t>
            </a: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 of </a:t>
            </a: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Chronosphere</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sp>
        <p:nvSpPr>
          <p:cNvPr id="2" name="文本框 1">
            <a:extLst>
              <a:ext uri="{FF2B5EF4-FFF2-40B4-BE49-F238E27FC236}">
                <a16:creationId xmlns:a16="http://schemas.microsoft.com/office/drawing/2014/main" id="{CB215C7B-0C11-9F88-5924-B44467C5D7FB}"/>
              </a:ext>
            </a:extLst>
          </p:cNvPr>
          <p:cNvSpPr txBox="1"/>
          <p:nvPr/>
        </p:nvSpPr>
        <p:spPr>
          <a:xfrm>
            <a:off x="1239761" y="2407868"/>
            <a:ext cx="3843004" cy="3587264"/>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b="1" i="1" dirty="0">
                <a:solidFill>
                  <a:schemeClr val="accent4"/>
                </a:solidFill>
                <a:latin typeface="思源黑体 CN Regular"/>
                <a:ea typeface="思源黑体 CN Regular"/>
              </a:rPr>
              <a:t>2.5.1 </a:t>
            </a:r>
            <a:r>
              <a:rPr lang="zh-CN" altLang="en-US" sz="1600" b="1" i="1" dirty="0">
                <a:solidFill>
                  <a:schemeClr val="accent4"/>
                </a:solidFill>
                <a:latin typeface="思源黑体 CN Regular"/>
                <a:ea typeface="思源黑体 CN Regular"/>
              </a:rPr>
              <a:t>功能性道具</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武器类</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增强攻击力或提供特殊攻击方式</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通行证</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解锁特定房间或区域的访问权限</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治疗道具</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恢复角色生命值</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增益道具</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临时提升角色属性</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其他道具：解除负面状态、打断</a:t>
            </a:r>
            <a:r>
              <a:rPr lang="en-US" altLang="zh-CN" sz="1600" dirty="0">
                <a:solidFill>
                  <a:prstClr val="white"/>
                </a:solidFill>
                <a:latin typeface="思源黑体 CN Regular"/>
                <a:ea typeface="思源黑体 CN Regular"/>
              </a:rPr>
              <a:t>Boss</a:t>
            </a:r>
            <a:r>
              <a:rPr lang="zh-CN" altLang="en-US" sz="1600" dirty="0">
                <a:solidFill>
                  <a:prstClr val="white"/>
                </a:solidFill>
                <a:latin typeface="思源黑体 CN Regular"/>
                <a:ea typeface="思源黑体 CN Regular"/>
              </a:rPr>
              <a:t>等</a:t>
            </a:r>
          </a:p>
          <a:p>
            <a:pPr marL="0" marR="0" lvl="0" indent="0" algn="l" defTabSz="914400" rtl="0" eaLnBrk="1" fontAlgn="auto" latinLnBrk="0" hangingPunct="1">
              <a:lnSpc>
                <a:spcPct val="130000"/>
              </a:lnSpc>
              <a:spcBef>
                <a:spcPts val="0"/>
              </a:spcBef>
              <a:spcAft>
                <a:spcPts val="0"/>
              </a:spcAft>
              <a:buClrTx/>
              <a:buSzTx/>
              <a:buFontTx/>
              <a:buNone/>
              <a:tabLst/>
              <a:defRPr/>
            </a:pPr>
            <a:endParaRPr lang="zh-CN" altLang="en-US"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b="1" i="1" dirty="0">
                <a:solidFill>
                  <a:schemeClr val="accent4"/>
                </a:solidFill>
                <a:latin typeface="思源黑体 CN Regular"/>
                <a:ea typeface="思源黑体 CN Regular"/>
              </a:rPr>
              <a:t>2.5.2 </a:t>
            </a:r>
            <a:r>
              <a:rPr lang="zh-CN" altLang="en-US" sz="1600" b="1" i="1" dirty="0">
                <a:solidFill>
                  <a:schemeClr val="accent4"/>
                </a:solidFill>
                <a:latin typeface="思源黑体 CN Regular"/>
                <a:ea typeface="思源黑体 CN Regular"/>
              </a:rPr>
              <a:t>剧情道具</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文档类</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提供背景故事和线索</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关键物品</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影响游戏结局的重要道具</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收集品</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隐藏的可选收集要素</a:t>
            </a:r>
          </a:p>
        </p:txBody>
      </p:sp>
      <p:sp>
        <p:nvSpPr>
          <p:cNvPr id="4" name="文本框 3">
            <a:extLst>
              <a:ext uri="{FF2B5EF4-FFF2-40B4-BE49-F238E27FC236}">
                <a16:creationId xmlns:a16="http://schemas.microsoft.com/office/drawing/2014/main" id="{613E9BBD-D1FD-E2CC-EE71-176FF250901F}"/>
              </a:ext>
            </a:extLst>
          </p:cNvPr>
          <p:cNvSpPr txBox="1"/>
          <p:nvPr/>
        </p:nvSpPr>
        <p:spPr>
          <a:xfrm>
            <a:off x="5849737" y="2407868"/>
            <a:ext cx="3619753" cy="1666738"/>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zh-CN" sz="1600" b="1" i="1" u="none" strike="noStrike" kern="1200" cap="none" spc="0" normalizeH="0" baseline="0" noProof="0" dirty="0">
                <a:ln>
                  <a:noFill/>
                </a:ln>
                <a:solidFill>
                  <a:schemeClr val="accent4"/>
                </a:solidFill>
                <a:effectLst/>
                <a:uLnTx/>
                <a:uFillTx/>
                <a:latin typeface="思源黑体 CN Regular"/>
                <a:ea typeface="思源黑体 CN Regular"/>
                <a:cs typeface="+mn-cs"/>
              </a:rPr>
              <a:t>2.5.3 </a:t>
            </a:r>
            <a:r>
              <a:rPr lang="zh-CN" altLang="en-US" sz="1600" b="1" i="1" dirty="0">
                <a:solidFill>
                  <a:schemeClr val="accent4"/>
                </a:solidFill>
                <a:latin typeface="思源黑体 CN Regular"/>
                <a:ea typeface="思源黑体 CN Regular"/>
              </a:rPr>
              <a:t>道具获取与储存</a:t>
            </a:r>
            <a:r>
              <a:rPr kumimoji="0" lang="zh-CN" altLang="en-US" sz="1600" b="1" i="1" u="none" strike="noStrike" kern="1200" cap="none" spc="0" normalizeH="0" baseline="0" noProof="0" dirty="0">
                <a:ln>
                  <a:noFill/>
                </a:ln>
                <a:solidFill>
                  <a:schemeClr val="accent4"/>
                </a:solidFill>
                <a:effectLst/>
                <a:uLnTx/>
                <a:uFillTx/>
                <a:latin typeface="思源黑体 CN Regular"/>
                <a:ea typeface="思源黑体 CN Regular"/>
                <a:cs typeface="+mn-cs"/>
              </a:rPr>
              <a:t>系统</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道具获取：开启保险柜或击杀</a:t>
            </a:r>
            <a:r>
              <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rPr>
              <a:t>Boss</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道具存储</a:t>
            </a:r>
            <a:r>
              <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rPr>
              <a:t>: </a:t>
            </a: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保存玩家获得的所有道具</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道具查看</a:t>
            </a:r>
            <a:r>
              <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rPr>
              <a:t>: </a:t>
            </a: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显示道具描述和效果</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道具使用</a:t>
            </a:r>
            <a:r>
              <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rPr>
              <a:t>: </a:t>
            </a: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快捷键调用或菜单选择使用</a:t>
            </a:r>
          </a:p>
        </p:txBody>
      </p:sp>
    </p:spTree>
    <p:extLst>
      <p:ext uri="{BB962C8B-B14F-4D97-AF65-F5344CB8AC3E}">
        <p14:creationId xmlns:p14="http://schemas.microsoft.com/office/powerpoint/2010/main" val="20586923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FFA7D2-9669-B572-4343-44629453F71D}"/>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1EE47586-A4A1-CD63-FB1C-62FFAADC78E7}"/>
              </a:ext>
            </a:extLst>
          </p:cNvPr>
          <p:cNvSpPr txBox="1"/>
          <p:nvPr/>
        </p:nvSpPr>
        <p:spPr>
          <a:xfrm>
            <a:off x="1952233" y="1837648"/>
            <a:ext cx="6059364"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dirty="0">
                <a:gradFill>
                  <a:gsLst>
                    <a:gs pos="0">
                      <a:srgbClr val="E96D19"/>
                    </a:gs>
                    <a:gs pos="83000">
                      <a:srgbClr val="FBAE46"/>
                    </a:gs>
                  </a:gsLst>
                  <a:lin ang="5400000" scaled="0"/>
                </a:gradFill>
                <a:latin typeface="思源黑体 CN Bold"/>
                <a:ea typeface="思源黑体 CN Bold"/>
              </a:rPr>
              <a:t>2.6 </a:t>
            </a:r>
            <a:r>
              <a:rPr lang="zh-CN" altLang="en-US" sz="2800" dirty="0">
                <a:gradFill>
                  <a:gsLst>
                    <a:gs pos="0">
                      <a:srgbClr val="E96D19"/>
                    </a:gs>
                    <a:gs pos="83000">
                      <a:srgbClr val="FBAE46"/>
                    </a:gs>
                  </a:gsLst>
                  <a:lin ang="5400000" scaled="0"/>
                </a:gradFill>
                <a:latin typeface="思源黑体 CN Bold"/>
                <a:ea typeface="思源黑体 CN Bold"/>
              </a:rPr>
              <a:t>保险柜系统、陷阱系统 </a:t>
            </a:r>
            <a:r>
              <a:rPr lang="en-US" altLang="zh-CN" sz="2800" dirty="0">
                <a:gradFill>
                  <a:gsLst>
                    <a:gs pos="0">
                      <a:srgbClr val="E96D19"/>
                    </a:gs>
                    <a:gs pos="83000">
                      <a:srgbClr val="FBAE46"/>
                    </a:gs>
                  </a:gsLst>
                  <a:lin ang="5400000" scaled="0"/>
                </a:gradFill>
                <a:latin typeface="思源黑体 CN Bold"/>
                <a:ea typeface="思源黑体 CN Bold"/>
              </a:rPr>
              <a:t>(</a:t>
            </a:r>
            <a:r>
              <a:rPr lang="zh-CN" altLang="en-US" sz="2800" dirty="0">
                <a:gradFill>
                  <a:gsLst>
                    <a:gs pos="0">
                      <a:srgbClr val="E96D19"/>
                    </a:gs>
                    <a:gs pos="83000">
                      <a:srgbClr val="FBAE46"/>
                    </a:gs>
                  </a:gsLst>
                  <a:lin ang="5400000" scaled="0"/>
                </a:gradFill>
                <a:latin typeface="思源黑体 CN Bold"/>
                <a:ea typeface="思源黑体 CN Bold"/>
              </a:rPr>
              <a:t>未实现</a:t>
            </a:r>
            <a:r>
              <a:rPr lang="en-US" altLang="zh-CN" sz="2800" dirty="0">
                <a:gradFill>
                  <a:gsLst>
                    <a:gs pos="0">
                      <a:srgbClr val="E96D19"/>
                    </a:gs>
                    <a:gs pos="83000">
                      <a:srgbClr val="FBAE46"/>
                    </a:gs>
                  </a:gsLst>
                  <a:lin ang="5400000" scaled="0"/>
                </a:gradFill>
                <a:latin typeface="思源黑体 CN Bold"/>
                <a:ea typeface="思源黑体 CN Bold"/>
              </a:rPr>
              <a:t>)</a:t>
            </a:r>
          </a:p>
        </p:txBody>
      </p:sp>
      <p:grpSp>
        <p:nvGrpSpPr>
          <p:cNvPr id="35" name="组合 34">
            <a:extLst>
              <a:ext uri="{FF2B5EF4-FFF2-40B4-BE49-F238E27FC236}">
                <a16:creationId xmlns:a16="http://schemas.microsoft.com/office/drawing/2014/main" id="{D5D79619-2E2E-37F1-1866-19E7291D0DE2}"/>
              </a:ext>
            </a:extLst>
          </p:cNvPr>
          <p:cNvGrpSpPr/>
          <p:nvPr/>
        </p:nvGrpSpPr>
        <p:grpSpPr>
          <a:xfrm>
            <a:off x="1523608" y="1893518"/>
            <a:ext cx="342900" cy="360045"/>
            <a:chOff x="3185160" y="-1011765"/>
            <a:chExt cx="342900" cy="360045"/>
          </a:xfrm>
        </p:grpSpPr>
        <p:sp>
          <p:nvSpPr>
            <p:cNvPr id="32" name="任意多边形: 形状 31">
              <a:extLst>
                <a:ext uri="{FF2B5EF4-FFF2-40B4-BE49-F238E27FC236}">
                  <a16:creationId xmlns:a16="http://schemas.microsoft.com/office/drawing/2014/main" id="{1BE85AE4-F5A8-D546-6A2D-A47EA1C70F08}"/>
                </a:ext>
              </a:extLst>
            </p:cNvPr>
            <p:cNvSpPr/>
            <p:nvPr/>
          </p:nvSpPr>
          <p:spPr>
            <a:xfrm>
              <a:off x="318516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3" name="任意多边形: 形状 32">
              <a:extLst>
                <a:ext uri="{FF2B5EF4-FFF2-40B4-BE49-F238E27FC236}">
                  <a16:creationId xmlns:a16="http://schemas.microsoft.com/office/drawing/2014/main" id="{8A0F173F-1C0E-AB9C-EB75-EEF57782F132}"/>
                </a:ext>
              </a:extLst>
            </p:cNvPr>
            <p:cNvSpPr/>
            <p:nvPr/>
          </p:nvSpPr>
          <p:spPr>
            <a:xfrm>
              <a:off x="335661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4" name="任意多边形: 形状 33">
              <a:extLst>
                <a:ext uri="{FF2B5EF4-FFF2-40B4-BE49-F238E27FC236}">
                  <a16:creationId xmlns:a16="http://schemas.microsoft.com/office/drawing/2014/main" id="{F0DFEAB2-E48C-95AA-D262-E622562E82FA}"/>
                </a:ext>
              </a:extLst>
            </p:cNvPr>
            <p:cNvSpPr/>
            <p:nvPr/>
          </p:nvSpPr>
          <p:spPr>
            <a:xfrm>
              <a:off x="3270885" y="-1011765"/>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grpSp>
      <p:sp>
        <p:nvSpPr>
          <p:cNvPr id="40" name="文本框 39">
            <a:extLst>
              <a:ext uri="{FF2B5EF4-FFF2-40B4-BE49-F238E27FC236}">
                <a16:creationId xmlns:a16="http://schemas.microsoft.com/office/drawing/2014/main" id="{213C00B5-EF94-3CA1-B2DC-D9145259F296}"/>
              </a:ext>
            </a:extLst>
          </p:cNvPr>
          <p:cNvSpPr txBox="1"/>
          <p:nvPr/>
        </p:nvSpPr>
        <p:spPr>
          <a:xfrm>
            <a:off x="1239761" y="632865"/>
            <a:ext cx="9569077"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II.Specification</a:t>
            </a: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 of </a:t>
            </a: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Chronosphere</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sp>
        <p:nvSpPr>
          <p:cNvPr id="2" name="文本框 1">
            <a:extLst>
              <a:ext uri="{FF2B5EF4-FFF2-40B4-BE49-F238E27FC236}">
                <a16:creationId xmlns:a16="http://schemas.microsoft.com/office/drawing/2014/main" id="{2EC2477A-929B-232D-E660-BF4422476E7C}"/>
              </a:ext>
            </a:extLst>
          </p:cNvPr>
          <p:cNvSpPr txBox="1"/>
          <p:nvPr/>
        </p:nvSpPr>
        <p:spPr>
          <a:xfrm>
            <a:off x="1952233" y="2360868"/>
            <a:ext cx="9336490" cy="1666738"/>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位置分布</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特定房间中的固定位置</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保险柜内容设置</a:t>
            </a:r>
            <a:r>
              <a:rPr lang="en-US" altLang="zh-CN" sz="1600" dirty="0">
                <a:solidFill>
                  <a:prstClr val="white"/>
                </a:solidFill>
                <a:latin typeface="思源黑体 CN Regular"/>
                <a:ea typeface="思源黑体 CN Regular"/>
              </a:rPr>
              <a:t>: </a:t>
            </a:r>
            <a:r>
              <a:rPr lang="zh-CN" altLang="en-US" sz="1600" dirty="0">
                <a:solidFill>
                  <a:prstClr val="white"/>
                </a:solidFill>
                <a:latin typeface="思源黑体 CN Regular"/>
                <a:ea typeface="思源黑体 CN Regular"/>
              </a:rPr>
              <a:t>包含各类道具和剧情物品供玩家打开后获取</a:t>
            </a:r>
          </a:p>
          <a:p>
            <a:pPr marL="0" marR="0" lvl="0" indent="0" algn="l" defTabSz="914400" rtl="0" eaLnBrk="1" fontAlgn="auto" latinLnBrk="0" hangingPunct="1">
              <a:lnSpc>
                <a:spcPct val="130000"/>
              </a:lnSpc>
              <a:spcBef>
                <a:spcPts val="0"/>
              </a:spcBef>
              <a:spcAft>
                <a:spcPts val="0"/>
              </a:spcAft>
              <a:buClrTx/>
              <a:buSzTx/>
              <a:buFontTx/>
              <a:buNone/>
              <a:tabLst/>
              <a:defRPr/>
            </a:pP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陷阱机制：条件触发、碰撞检测、扣除生命值</a:t>
            </a:r>
          </a:p>
        </p:txBody>
      </p:sp>
    </p:spTree>
    <p:extLst>
      <p:ext uri="{BB962C8B-B14F-4D97-AF65-F5344CB8AC3E}">
        <p14:creationId xmlns:p14="http://schemas.microsoft.com/office/powerpoint/2010/main" val="12585643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1DF4F9-DE99-E45E-0C33-8FAC8D4DC872}"/>
            </a:ext>
          </a:extLst>
        </p:cNvPr>
        <p:cNvGrpSpPr/>
        <p:nvPr/>
      </p:nvGrpSpPr>
      <p:grpSpPr>
        <a:xfrm>
          <a:off x="0" y="0"/>
          <a:ext cx="0" cy="0"/>
          <a:chOff x="0" y="0"/>
          <a:chExt cx="0" cy="0"/>
        </a:xfrm>
      </p:grpSpPr>
      <p:sp>
        <p:nvSpPr>
          <p:cNvPr id="40" name="文本框 39">
            <a:extLst>
              <a:ext uri="{FF2B5EF4-FFF2-40B4-BE49-F238E27FC236}">
                <a16:creationId xmlns:a16="http://schemas.microsoft.com/office/drawing/2014/main" id="{F5BE415B-C8D9-4CFB-4108-A4E446880837}"/>
              </a:ext>
            </a:extLst>
          </p:cNvPr>
          <p:cNvSpPr txBox="1"/>
          <p:nvPr/>
        </p:nvSpPr>
        <p:spPr>
          <a:xfrm>
            <a:off x="0" y="2652989"/>
            <a:ext cx="4713298"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III</a:t>
            </a:r>
            <a:r>
              <a:rPr lang="en-US" altLang="zh-CN" sz="4000" dirty="0">
                <a:solidFill>
                  <a:prstClr val="white"/>
                </a:solidFill>
                <a:latin typeface="思源黑体 CN Bold"/>
                <a:ea typeface="思源黑体 CN Bold"/>
              </a:rPr>
              <a:t>.</a:t>
            </a:r>
            <a:r>
              <a:rPr lang="en-US" altLang="zh-CN" sz="4000" dirty="0" err="1">
                <a:solidFill>
                  <a:prstClr val="white"/>
                </a:solidFill>
                <a:latin typeface="思源黑体 CN Bold"/>
                <a:ea typeface="思源黑体 CN Bold"/>
              </a:rPr>
              <a:t>ClassDiagram</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pic>
        <p:nvPicPr>
          <p:cNvPr id="6" name="图片 5">
            <a:extLst>
              <a:ext uri="{FF2B5EF4-FFF2-40B4-BE49-F238E27FC236}">
                <a16:creationId xmlns:a16="http://schemas.microsoft.com/office/drawing/2014/main" id="{987E30BC-7E55-5AC6-3639-16AC52E9D4C0}"/>
              </a:ext>
            </a:extLst>
          </p:cNvPr>
          <p:cNvPicPr>
            <a:picLocks noChangeAspect="1"/>
          </p:cNvPicPr>
          <p:nvPr/>
        </p:nvPicPr>
        <p:blipFill>
          <a:blip r:embed="rId2"/>
          <a:stretch>
            <a:fillRect/>
          </a:stretch>
        </p:blipFill>
        <p:spPr>
          <a:xfrm>
            <a:off x="4548881" y="93800"/>
            <a:ext cx="7115175" cy="6534150"/>
          </a:xfrm>
          <a:prstGeom prst="rect">
            <a:avLst/>
          </a:prstGeom>
        </p:spPr>
      </p:pic>
    </p:spTree>
    <p:extLst>
      <p:ext uri="{BB962C8B-B14F-4D97-AF65-F5344CB8AC3E}">
        <p14:creationId xmlns:p14="http://schemas.microsoft.com/office/powerpoint/2010/main" val="89921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1B0157-BC41-1581-FD1E-D5FA6EFB686C}"/>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A17E2F6E-12B4-3D55-6FFA-F930CA99EE1C}"/>
              </a:ext>
            </a:extLst>
          </p:cNvPr>
          <p:cNvSpPr txBox="1"/>
          <p:nvPr/>
        </p:nvSpPr>
        <p:spPr>
          <a:xfrm>
            <a:off x="1413814" y="1817545"/>
            <a:ext cx="1213387"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dirty="0">
                <a:gradFill>
                  <a:gsLst>
                    <a:gs pos="0">
                      <a:srgbClr val="E96D19"/>
                    </a:gs>
                    <a:gs pos="83000">
                      <a:srgbClr val="FBAE46"/>
                    </a:gs>
                  </a:gsLst>
                  <a:lin ang="5400000" scaled="0"/>
                </a:gradFill>
                <a:latin typeface="思源黑体 CN Bold"/>
                <a:ea typeface="思源黑体 CN Bold"/>
              </a:rPr>
              <a:t>1</a:t>
            </a:r>
            <a:r>
              <a:rPr lang="zh-CN" altLang="en-US" sz="2800" dirty="0">
                <a:gradFill>
                  <a:gsLst>
                    <a:gs pos="0">
                      <a:srgbClr val="E96D19"/>
                    </a:gs>
                    <a:gs pos="83000">
                      <a:srgbClr val="FBAE46"/>
                    </a:gs>
                  </a:gsLst>
                  <a:lin ang="5400000" scaled="0"/>
                </a:gradFill>
                <a:latin typeface="思源黑体 CN Bold"/>
                <a:ea typeface="思源黑体 CN Bold"/>
              </a:rPr>
              <a:t>立项</a:t>
            </a:r>
            <a:endParaRPr lang="en-US" altLang="zh-CN" sz="2800" dirty="0">
              <a:gradFill>
                <a:gsLst>
                  <a:gs pos="0">
                    <a:srgbClr val="E96D19"/>
                  </a:gs>
                  <a:gs pos="83000">
                    <a:srgbClr val="FBAE46"/>
                  </a:gs>
                </a:gsLst>
                <a:lin ang="5400000" scaled="0"/>
              </a:gradFill>
              <a:latin typeface="思源黑体 CN Bold"/>
              <a:ea typeface="思源黑体 CN Bold"/>
            </a:endParaRPr>
          </a:p>
        </p:txBody>
      </p:sp>
      <p:sp>
        <p:nvSpPr>
          <p:cNvPr id="40" name="文本框 39">
            <a:extLst>
              <a:ext uri="{FF2B5EF4-FFF2-40B4-BE49-F238E27FC236}">
                <a16:creationId xmlns:a16="http://schemas.microsoft.com/office/drawing/2014/main" id="{B38CF670-407A-7C4E-F794-712D325F752B}"/>
              </a:ext>
            </a:extLst>
          </p:cNvPr>
          <p:cNvSpPr txBox="1"/>
          <p:nvPr/>
        </p:nvSpPr>
        <p:spPr>
          <a:xfrm>
            <a:off x="1239761" y="632865"/>
            <a:ext cx="9569077"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IV.Implement</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sp>
        <p:nvSpPr>
          <p:cNvPr id="2" name="文本框 1">
            <a:extLst>
              <a:ext uri="{FF2B5EF4-FFF2-40B4-BE49-F238E27FC236}">
                <a16:creationId xmlns:a16="http://schemas.microsoft.com/office/drawing/2014/main" id="{4B65D861-82F2-AE35-4815-2BA34F794537}"/>
              </a:ext>
            </a:extLst>
          </p:cNvPr>
          <p:cNvSpPr txBox="1"/>
          <p:nvPr/>
        </p:nvSpPr>
        <p:spPr>
          <a:xfrm>
            <a:off x="1204158" y="2360868"/>
            <a:ext cx="1547921" cy="1346651"/>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背景情节构思；</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确定基本玩法；</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角色、敌人、地图等的设定；</a:t>
            </a:r>
          </a:p>
        </p:txBody>
      </p:sp>
      <p:sp>
        <p:nvSpPr>
          <p:cNvPr id="3" name="文本框 2">
            <a:extLst>
              <a:ext uri="{FF2B5EF4-FFF2-40B4-BE49-F238E27FC236}">
                <a16:creationId xmlns:a16="http://schemas.microsoft.com/office/drawing/2014/main" id="{F0347A30-0161-416A-A813-5FC1AF7BDA86}"/>
              </a:ext>
            </a:extLst>
          </p:cNvPr>
          <p:cNvSpPr txBox="1"/>
          <p:nvPr/>
        </p:nvSpPr>
        <p:spPr>
          <a:xfrm>
            <a:off x="3174012" y="1817545"/>
            <a:ext cx="1818446"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dirty="0">
                <a:gradFill>
                  <a:gsLst>
                    <a:gs pos="0">
                      <a:srgbClr val="E96D19"/>
                    </a:gs>
                    <a:gs pos="83000">
                      <a:srgbClr val="FBAE46"/>
                    </a:gs>
                  </a:gsLst>
                  <a:lin ang="5400000" scaled="0"/>
                </a:gradFill>
                <a:latin typeface="思源黑体 CN Bold"/>
                <a:ea typeface="思源黑体 CN Bold"/>
              </a:rPr>
              <a:t>2</a:t>
            </a:r>
            <a:r>
              <a:rPr lang="zh-CN" altLang="en-US" sz="2800" dirty="0">
                <a:gradFill>
                  <a:gsLst>
                    <a:gs pos="0">
                      <a:srgbClr val="E96D19"/>
                    </a:gs>
                    <a:gs pos="83000">
                      <a:srgbClr val="FBAE46"/>
                    </a:gs>
                  </a:gsLst>
                  <a:lin ang="5400000" scaled="0"/>
                </a:gradFill>
                <a:latin typeface="思源黑体 CN Bold"/>
                <a:ea typeface="思源黑体 CN Bold"/>
              </a:rPr>
              <a:t>前期准备</a:t>
            </a:r>
            <a:endParaRPr lang="en-US" altLang="zh-CN" sz="2800" dirty="0">
              <a:gradFill>
                <a:gsLst>
                  <a:gs pos="0">
                    <a:srgbClr val="E96D19"/>
                  </a:gs>
                  <a:gs pos="83000">
                    <a:srgbClr val="FBAE46"/>
                  </a:gs>
                </a:gsLst>
                <a:lin ang="5400000" scaled="0"/>
              </a:gradFill>
              <a:latin typeface="思源黑体 CN Bold"/>
              <a:ea typeface="思源黑体 CN Bold"/>
            </a:endParaRPr>
          </a:p>
        </p:txBody>
      </p:sp>
      <p:sp>
        <p:nvSpPr>
          <p:cNvPr id="4" name="文本框 3">
            <a:extLst>
              <a:ext uri="{FF2B5EF4-FFF2-40B4-BE49-F238E27FC236}">
                <a16:creationId xmlns:a16="http://schemas.microsoft.com/office/drawing/2014/main" id="{C5403904-51BA-EF11-59D3-B7C2CD14433C}"/>
              </a:ext>
            </a:extLst>
          </p:cNvPr>
          <p:cNvSpPr txBox="1"/>
          <p:nvPr/>
        </p:nvSpPr>
        <p:spPr>
          <a:xfrm>
            <a:off x="5492671" y="1823491"/>
            <a:ext cx="2615816" cy="954107"/>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800" dirty="0">
                <a:gradFill>
                  <a:gsLst>
                    <a:gs pos="0">
                      <a:srgbClr val="E96D19"/>
                    </a:gs>
                    <a:gs pos="83000">
                      <a:srgbClr val="FBAE46"/>
                    </a:gs>
                  </a:gsLst>
                  <a:lin ang="5400000" scaled="0"/>
                </a:gradFill>
                <a:latin typeface="思源黑体 CN Bold"/>
                <a:ea typeface="思源黑体 CN Bold"/>
              </a:rPr>
              <a:t>3</a:t>
            </a:r>
            <a:r>
              <a:rPr lang="zh-CN" altLang="en-US" sz="2800" dirty="0">
                <a:gradFill>
                  <a:gsLst>
                    <a:gs pos="0">
                      <a:srgbClr val="E96D19"/>
                    </a:gs>
                    <a:gs pos="83000">
                      <a:srgbClr val="FBAE46"/>
                    </a:gs>
                  </a:gsLst>
                  <a:lin ang="5400000" scaled="0"/>
                </a:gradFill>
                <a:latin typeface="思源黑体 CN Bold"/>
                <a:ea typeface="思源黑体 CN Bold"/>
              </a:rPr>
              <a:t>基础框架实现      </a:t>
            </a:r>
            <a:r>
              <a:rPr lang="en-US" altLang="zh-CN" sz="2800" dirty="0">
                <a:gradFill>
                  <a:gsLst>
                    <a:gs pos="0">
                      <a:srgbClr val="E96D19"/>
                    </a:gs>
                    <a:gs pos="83000">
                      <a:srgbClr val="FBAE46"/>
                    </a:gs>
                  </a:gsLst>
                  <a:lin ang="5400000" scaled="0"/>
                </a:gradFill>
                <a:latin typeface="思源黑体 CN Bold"/>
                <a:ea typeface="思源黑体 CN Bold"/>
              </a:rPr>
              <a:t>(</a:t>
            </a:r>
            <a:r>
              <a:rPr lang="zh-CN" altLang="en-US" sz="2800" dirty="0">
                <a:gradFill>
                  <a:gsLst>
                    <a:gs pos="0">
                      <a:srgbClr val="E96D19"/>
                    </a:gs>
                    <a:gs pos="83000">
                      <a:srgbClr val="FBAE46"/>
                    </a:gs>
                  </a:gsLst>
                  <a:lin ang="5400000" scaled="0"/>
                </a:gradFill>
                <a:latin typeface="思源黑体 CN Bold"/>
                <a:ea typeface="思源黑体 CN Bold"/>
              </a:rPr>
              <a:t>初级目标</a:t>
            </a:r>
            <a:r>
              <a:rPr lang="en-US" altLang="zh-CN" sz="2800" dirty="0">
                <a:gradFill>
                  <a:gsLst>
                    <a:gs pos="0">
                      <a:srgbClr val="E96D19"/>
                    </a:gs>
                    <a:gs pos="83000">
                      <a:srgbClr val="FBAE46"/>
                    </a:gs>
                  </a:gsLst>
                  <a:lin ang="5400000" scaled="0"/>
                </a:gradFill>
                <a:latin typeface="思源黑体 CN Bold"/>
                <a:ea typeface="思源黑体 CN Bold"/>
              </a:rPr>
              <a:t>)</a:t>
            </a:r>
          </a:p>
        </p:txBody>
      </p:sp>
      <p:sp>
        <p:nvSpPr>
          <p:cNvPr id="5" name="文本框 4">
            <a:extLst>
              <a:ext uri="{FF2B5EF4-FFF2-40B4-BE49-F238E27FC236}">
                <a16:creationId xmlns:a16="http://schemas.microsoft.com/office/drawing/2014/main" id="{488CD30C-9D3D-E4E8-2031-B0F5F512EE07}"/>
              </a:ext>
            </a:extLst>
          </p:cNvPr>
          <p:cNvSpPr txBox="1"/>
          <p:nvPr/>
        </p:nvSpPr>
        <p:spPr>
          <a:xfrm>
            <a:off x="8608700" y="1817545"/>
            <a:ext cx="2514804"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dirty="0">
                <a:gradFill>
                  <a:gsLst>
                    <a:gs pos="0">
                      <a:srgbClr val="E96D19"/>
                    </a:gs>
                    <a:gs pos="83000">
                      <a:srgbClr val="FBAE46"/>
                    </a:gs>
                  </a:gsLst>
                  <a:lin ang="5400000" scaled="0"/>
                </a:gradFill>
                <a:latin typeface="思源黑体 CN Bold"/>
                <a:ea typeface="思源黑体 CN Bold"/>
              </a:rPr>
              <a:t>4</a:t>
            </a:r>
            <a:r>
              <a:rPr lang="zh-CN" altLang="en-US" sz="2800" dirty="0">
                <a:gradFill>
                  <a:gsLst>
                    <a:gs pos="0">
                      <a:srgbClr val="E96D19"/>
                    </a:gs>
                    <a:gs pos="83000">
                      <a:srgbClr val="FBAE46"/>
                    </a:gs>
                  </a:gsLst>
                  <a:lin ang="5400000" scaled="0"/>
                </a:gradFill>
                <a:latin typeface="思源黑体 CN Bold"/>
                <a:ea typeface="思源黑体 CN Bold"/>
              </a:rPr>
              <a:t>功能完善</a:t>
            </a:r>
            <a:endParaRPr lang="en-US" altLang="zh-CN" sz="2800" dirty="0">
              <a:gradFill>
                <a:gsLst>
                  <a:gs pos="0">
                    <a:srgbClr val="E96D19"/>
                  </a:gs>
                  <a:gs pos="83000">
                    <a:srgbClr val="FBAE46"/>
                  </a:gs>
                </a:gsLst>
                <a:lin ang="5400000" scaled="0"/>
              </a:gradFill>
              <a:latin typeface="思源黑体 CN Bold"/>
              <a:ea typeface="思源黑体 CN Bold"/>
            </a:endParaRPr>
          </a:p>
        </p:txBody>
      </p:sp>
      <p:sp>
        <p:nvSpPr>
          <p:cNvPr id="6" name="文本框 5">
            <a:extLst>
              <a:ext uri="{FF2B5EF4-FFF2-40B4-BE49-F238E27FC236}">
                <a16:creationId xmlns:a16="http://schemas.microsoft.com/office/drawing/2014/main" id="{C52C6729-3119-437E-0EEF-FD433CEE907C}"/>
              </a:ext>
            </a:extLst>
          </p:cNvPr>
          <p:cNvSpPr txBox="1"/>
          <p:nvPr/>
        </p:nvSpPr>
        <p:spPr>
          <a:xfrm>
            <a:off x="3408131" y="2333694"/>
            <a:ext cx="1547921" cy="2306914"/>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dirty="0">
                <a:solidFill>
                  <a:prstClr val="white"/>
                </a:solidFill>
                <a:latin typeface="思源黑体 CN Regular"/>
                <a:ea typeface="思源黑体 CN Regular"/>
              </a:rPr>
              <a:t>Specification</a:t>
            </a:r>
            <a:r>
              <a:rPr lang="zh-CN" altLang="en-US" sz="1600" dirty="0">
                <a:solidFill>
                  <a:prstClr val="white"/>
                </a:solidFill>
                <a:latin typeface="思源黑体 CN Regular"/>
                <a:ea typeface="思源黑体 CN Regular"/>
              </a:rPr>
              <a:t>；</a:t>
            </a:r>
            <a:r>
              <a:rPr lang="en-US" altLang="zh-CN" sz="1600" dirty="0" err="1">
                <a:solidFill>
                  <a:prstClr val="white"/>
                </a:solidFill>
                <a:latin typeface="思源黑体 CN Regular"/>
                <a:ea typeface="思源黑体 CN Regular"/>
              </a:rPr>
              <a:t>Classdiagram</a:t>
            </a:r>
            <a:r>
              <a:rPr lang="zh-CN" altLang="en-US" sz="1600" dirty="0">
                <a:solidFill>
                  <a:prstClr val="white"/>
                </a:solidFill>
                <a:latin typeface="思源黑体 CN Regular"/>
                <a:ea typeface="思源黑体 CN Regular"/>
              </a:rPr>
              <a:t>；</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地图制作；</a:t>
            </a:r>
            <a:endParaRPr lang="en-US" altLang="zh-CN" sz="1600" dirty="0">
              <a:solidFill>
                <a:prstClr val="white"/>
              </a:solidFill>
              <a:latin typeface="思源黑体 CN Regular"/>
              <a:ea typeface="思源黑体 CN Regular"/>
            </a:endParaRPr>
          </a:p>
          <a:p>
            <a:pPr>
              <a:lnSpc>
                <a:spcPct val="130000"/>
              </a:lnSpc>
              <a:defRPr/>
            </a:pPr>
            <a:r>
              <a:rPr lang="zh-CN" altLang="en-US" sz="1600" dirty="0">
                <a:solidFill>
                  <a:prstClr val="white"/>
                </a:solidFill>
                <a:latin typeface="思源黑体 CN Regular"/>
                <a:ea typeface="思源黑体 CN Regular"/>
              </a:rPr>
              <a:t>导入背景、人物、敌人等的图片素材；</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lang="zh-CN" altLang="en-US" sz="1600" dirty="0">
              <a:solidFill>
                <a:prstClr val="white"/>
              </a:solidFill>
              <a:latin typeface="思源黑体 CN Regular"/>
              <a:ea typeface="思源黑体 CN Regular"/>
            </a:endParaRPr>
          </a:p>
        </p:txBody>
      </p:sp>
      <p:sp>
        <p:nvSpPr>
          <p:cNvPr id="7" name="文本框 6">
            <a:extLst>
              <a:ext uri="{FF2B5EF4-FFF2-40B4-BE49-F238E27FC236}">
                <a16:creationId xmlns:a16="http://schemas.microsoft.com/office/drawing/2014/main" id="{C95717FA-462F-4772-88B2-C03FCE8C20E6}"/>
              </a:ext>
            </a:extLst>
          </p:cNvPr>
          <p:cNvSpPr txBox="1"/>
          <p:nvPr/>
        </p:nvSpPr>
        <p:spPr>
          <a:xfrm>
            <a:off x="6161165" y="2733752"/>
            <a:ext cx="1420098" cy="2627001"/>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主界面与菜单功能；</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玩家类（移动，攻击，碰撞检测）；</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敌人类（与玩家交互，</a:t>
            </a:r>
            <a:r>
              <a:rPr lang="en-US" altLang="zh-CN" sz="1600" dirty="0">
                <a:solidFill>
                  <a:prstClr val="white"/>
                </a:solidFill>
                <a:latin typeface="思源黑体 CN Regular"/>
                <a:ea typeface="思源黑体 CN Regular"/>
              </a:rPr>
              <a:t>ai</a:t>
            </a:r>
            <a:r>
              <a:rPr lang="zh-CN" altLang="en-US" sz="1600" dirty="0">
                <a:solidFill>
                  <a:prstClr val="white"/>
                </a:solidFill>
                <a:latin typeface="思源黑体 CN Regular"/>
                <a:ea typeface="思源黑体 CN Regular"/>
              </a:rPr>
              <a:t>追击）；</a:t>
            </a:r>
          </a:p>
        </p:txBody>
      </p:sp>
      <p:sp>
        <p:nvSpPr>
          <p:cNvPr id="8" name="文本框 7">
            <a:extLst>
              <a:ext uri="{FF2B5EF4-FFF2-40B4-BE49-F238E27FC236}">
                <a16:creationId xmlns:a16="http://schemas.microsoft.com/office/drawing/2014/main" id="{ECADF04C-0C15-2C43-9AC6-8627F3864B17}"/>
              </a:ext>
            </a:extLst>
          </p:cNvPr>
          <p:cNvSpPr txBox="1"/>
          <p:nvPr/>
        </p:nvSpPr>
        <p:spPr>
          <a:xfrm>
            <a:off x="8891841" y="2300544"/>
            <a:ext cx="1547921" cy="1986826"/>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陷阱和保险柜；</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道具类及背包管理系统；</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dirty="0">
                <a:solidFill>
                  <a:prstClr val="white"/>
                </a:solidFill>
                <a:latin typeface="思源黑体 CN Regular"/>
                <a:ea typeface="思源黑体 CN Regular"/>
              </a:rPr>
              <a:t>Boss</a:t>
            </a:r>
            <a:r>
              <a:rPr lang="zh-CN" altLang="en-US" sz="1600" dirty="0">
                <a:solidFill>
                  <a:prstClr val="white"/>
                </a:solidFill>
                <a:latin typeface="思源黑体 CN Regular"/>
                <a:ea typeface="思源黑体 CN Regular"/>
              </a:rPr>
              <a:t>类；</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添加剧情；</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1600" dirty="0">
                <a:solidFill>
                  <a:prstClr val="white"/>
                </a:solidFill>
                <a:latin typeface="思源黑体 CN Regular"/>
                <a:ea typeface="思源黑体 CN Regular"/>
              </a:rPr>
              <a:t>……;</a:t>
            </a:r>
            <a:endParaRPr lang="zh-CN" altLang="en-US" sz="1600" dirty="0">
              <a:solidFill>
                <a:prstClr val="white"/>
              </a:solidFill>
              <a:latin typeface="思源黑体 CN Regular"/>
              <a:ea typeface="思源黑体 CN Regular"/>
            </a:endParaRPr>
          </a:p>
        </p:txBody>
      </p:sp>
    </p:spTree>
    <p:extLst>
      <p:ext uri="{BB962C8B-B14F-4D97-AF65-F5344CB8AC3E}">
        <p14:creationId xmlns:p14="http://schemas.microsoft.com/office/powerpoint/2010/main" val="3663973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3185E9-19F8-A85E-5567-70E4AE013A47}"/>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6DA6C0DF-A260-6619-7649-79874366E0EB}"/>
              </a:ext>
            </a:extLst>
          </p:cNvPr>
          <p:cNvSpPr txBox="1"/>
          <p:nvPr/>
        </p:nvSpPr>
        <p:spPr>
          <a:xfrm>
            <a:off x="1952233" y="1458898"/>
            <a:ext cx="3897505"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dirty="0">
                <a:gradFill>
                  <a:gsLst>
                    <a:gs pos="0">
                      <a:srgbClr val="E96D19"/>
                    </a:gs>
                    <a:gs pos="83000">
                      <a:srgbClr val="FBAE46"/>
                    </a:gs>
                  </a:gsLst>
                  <a:lin ang="5400000" scaled="0"/>
                </a:gradFill>
                <a:latin typeface="思源黑体 CN Bold"/>
                <a:ea typeface="思源黑体 CN Bold"/>
              </a:rPr>
              <a:t>开发计划与分工</a:t>
            </a:r>
          </a:p>
        </p:txBody>
      </p:sp>
      <p:grpSp>
        <p:nvGrpSpPr>
          <p:cNvPr id="35" name="组合 34">
            <a:extLst>
              <a:ext uri="{FF2B5EF4-FFF2-40B4-BE49-F238E27FC236}">
                <a16:creationId xmlns:a16="http://schemas.microsoft.com/office/drawing/2014/main" id="{FA34C926-89E4-27E3-AD31-9FEB67F3BAD4}"/>
              </a:ext>
            </a:extLst>
          </p:cNvPr>
          <p:cNvGrpSpPr/>
          <p:nvPr/>
        </p:nvGrpSpPr>
        <p:grpSpPr>
          <a:xfrm>
            <a:off x="1523608" y="1514768"/>
            <a:ext cx="342900" cy="360045"/>
            <a:chOff x="3185160" y="-1011765"/>
            <a:chExt cx="342900" cy="360045"/>
          </a:xfrm>
        </p:grpSpPr>
        <p:sp>
          <p:nvSpPr>
            <p:cNvPr id="32" name="任意多边形: 形状 31">
              <a:extLst>
                <a:ext uri="{FF2B5EF4-FFF2-40B4-BE49-F238E27FC236}">
                  <a16:creationId xmlns:a16="http://schemas.microsoft.com/office/drawing/2014/main" id="{AE00EEC4-CA17-D739-E5BE-331BAA630967}"/>
                </a:ext>
              </a:extLst>
            </p:cNvPr>
            <p:cNvSpPr/>
            <p:nvPr/>
          </p:nvSpPr>
          <p:spPr>
            <a:xfrm>
              <a:off x="318516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3" name="任意多边形: 形状 32">
              <a:extLst>
                <a:ext uri="{FF2B5EF4-FFF2-40B4-BE49-F238E27FC236}">
                  <a16:creationId xmlns:a16="http://schemas.microsoft.com/office/drawing/2014/main" id="{CAC773BE-4D59-0C4C-4746-D098C99D07A0}"/>
                </a:ext>
              </a:extLst>
            </p:cNvPr>
            <p:cNvSpPr/>
            <p:nvPr/>
          </p:nvSpPr>
          <p:spPr>
            <a:xfrm>
              <a:off x="335661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4" name="任意多边形: 形状 33">
              <a:extLst>
                <a:ext uri="{FF2B5EF4-FFF2-40B4-BE49-F238E27FC236}">
                  <a16:creationId xmlns:a16="http://schemas.microsoft.com/office/drawing/2014/main" id="{D501F04D-0985-4B8C-7A42-5FF29CA136BE}"/>
                </a:ext>
              </a:extLst>
            </p:cNvPr>
            <p:cNvSpPr/>
            <p:nvPr/>
          </p:nvSpPr>
          <p:spPr>
            <a:xfrm>
              <a:off x="3270885" y="-1011765"/>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grpSp>
      <p:sp>
        <p:nvSpPr>
          <p:cNvPr id="2" name="文本框 1">
            <a:extLst>
              <a:ext uri="{FF2B5EF4-FFF2-40B4-BE49-F238E27FC236}">
                <a16:creationId xmlns:a16="http://schemas.microsoft.com/office/drawing/2014/main" id="{F5C79996-49D2-DD8E-8943-5AF7FA74B2A4}"/>
              </a:ext>
            </a:extLst>
          </p:cNvPr>
          <p:cNvSpPr txBox="1"/>
          <p:nvPr/>
        </p:nvSpPr>
        <p:spPr>
          <a:xfrm>
            <a:off x="1523608" y="2407868"/>
            <a:ext cx="3843004" cy="3267176"/>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b="1" i="1" dirty="0">
                <a:solidFill>
                  <a:schemeClr val="accent4"/>
                </a:solidFill>
                <a:latin typeface="思源黑体 CN Regular"/>
                <a:ea typeface="思源黑体 CN Regular"/>
              </a:rPr>
              <a:t>阶段一</a:t>
            </a:r>
            <a:r>
              <a:rPr lang="en-US" altLang="zh-CN" sz="1600" b="1" i="1" dirty="0">
                <a:solidFill>
                  <a:schemeClr val="accent4"/>
                </a:solidFill>
                <a:latin typeface="思源黑体 CN Regular"/>
                <a:ea typeface="思源黑体 CN Regular"/>
              </a:rPr>
              <a:t>: </a:t>
            </a:r>
            <a:r>
              <a:rPr lang="zh-CN" altLang="en-US" sz="1600" b="1" i="1" dirty="0">
                <a:solidFill>
                  <a:schemeClr val="accent4"/>
                </a:solidFill>
                <a:latin typeface="思源黑体 CN Regular"/>
                <a:ea typeface="思源黑体 CN Regular"/>
              </a:rPr>
              <a:t>核心系统</a:t>
            </a:r>
            <a:endParaRPr lang="en-US" altLang="zh-CN" sz="1600" b="1" i="1" dirty="0">
              <a:solidFill>
                <a:schemeClr val="accent4"/>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用户界面</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基础角色移动和动画</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房间系统和地图切换</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基本的碰撞检测</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lang="zh-CN" altLang="en-US"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b="1" i="1" dirty="0">
                <a:solidFill>
                  <a:schemeClr val="accent4"/>
                </a:solidFill>
                <a:latin typeface="思源黑体 CN Regular"/>
                <a:ea typeface="思源黑体 CN Regular"/>
              </a:rPr>
              <a:t>阶段二</a:t>
            </a:r>
            <a:r>
              <a:rPr lang="en-US" altLang="zh-CN" sz="1600" b="1" i="1" dirty="0">
                <a:solidFill>
                  <a:schemeClr val="accent4"/>
                </a:solidFill>
                <a:latin typeface="思源黑体 CN Regular"/>
                <a:ea typeface="思源黑体 CN Regular"/>
              </a:rPr>
              <a:t>: </a:t>
            </a:r>
            <a:r>
              <a:rPr lang="zh-CN" altLang="en-US" sz="1600" b="1" i="1" dirty="0">
                <a:solidFill>
                  <a:schemeClr val="accent4"/>
                </a:solidFill>
                <a:latin typeface="思源黑体 CN Regular"/>
                <a:ea typeface="思源黑体 CN Regular"/>
              </a:rPr>
              <a:t>战斗系统</a:t>
            </a:r>
            <a:endParaRPr lang="en-US" altLang="zh-CN" sz="1600" b="1" i="1" dirty="0">
              <a:solidFill>
                <a:schemeClr val="accent4"/>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基础敌人绘制与动画</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敌人</a:t>
            </a:r>
            <a:r>
              <a:rPr lang="en-US" altLang="zh-CN" sz="1600" dirty="0">
                <a:solidFill>
                  <a:prstClr val="white"/>
                </a:solidFill>
                <a:latin typeface="思源黑体 CN Regular"/>
                <a:ea typeface="思源黑体 CN Regular"/>
              </a:rPr>
              <a:t>AI</a:t>
            </a:r>
            <a:r>
              <a:rPr lang="zh-CN" altLang="en-US" sz="1600" dirty="0">
                <a:solidFill>
                  <a:prstClr val="white"/>
                </a:solidFill>
                <a:latin typeface="思源黑体 CN Regular"/>
                <a:ea typeface="思源黑体 CN Regular"/>
              </a:rPr>
              <a:t>和行为</a:t>
            </a: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攻击判定和伤害系统</a:t>
            </a:r>
          </a:p>
        </p:txBody>
      </p:sp>
      <p:sp>
        <p:nvSpPr>
          <p:cNvPr id="4" name="文本框 3">
            <a:extLst>
              <a:ext uri="{FF2B5EF4-FFF2-40B4-BE49-F238E27FC236}">
                <a16:creationId xmlns:a16="http://schemas.microsoft.com/office/drawing/2014/main" id="{AC75EA22-CC91-DF7A-6D56-495E610008D9}"/>
              </a:ext>
            </a:extLst>
          </p:cNvPr>
          <p:cNvSpPr txBox="1"/>
          <p:nvPr/>
        </p:nvSpPr>
        <p:spPr>
          <a:xfrm>
            <a:off x="5366612" y="2374718"/>
            <a:ext cx="4602279" cy="3267176"/>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1" i="1" u="none" strike="noStrike" kern="1200" cap="none" spc="0" normalizeH="0" baseline="0" noProof="0" dirty="0">
                <a:ln>
                  <a:noFill/>
                </a:ln>
                <a:solidFill>
                  <a:schemeClr val="accent4"/>
                </a:solidFill>
                <a:effectLst/>
                <a:uLnTx/>
                <a:uFillTx/>
                <a:latin typeface="思源黑体 CN Regular"/>
                <a:ea typeface="思源黑体 CN Regular"/>
                <a:cs typeface="+mn-cs"/>
              </a:rPr>
              <a:t>（展望）阶段三及以后</a:t>
            </a:r>
            <a:r>
              <a:rPr kumimoji="0" lang="en-US" altLang="zh-CN" sz="1600" b="1" i="1" u="none" strike="noStrike" kern="1200" cap="none" spc="0" normalizeH="0" baseline="0" noProof="0" dirty="0">
                <a:ln>
                  <a:noFill/>
                </a:ln>
                <a:solidFill>
                  <a:schemeClr val="accent4"/>
                </a:solidFill>
                <a:effectLst/>
                <a:uLnTx/>
                <a:uFillTx/>
                <a:latin typeface="思源黑体 CN Regular"/>
                <a:ea typeface="思源黑体 CN Regular"/>
                <a:cs typeface="+mn-cs"/>
              </a:rPr>
              <a:t>: </a:t>
            </a:r>
            <a:r>
              <a:rPr kumimoji="0" lang="zh-CN" altLang="en-US" sz="1600" b="1" i="1" u="none" strike="noStrike" kern="1200" cap="none" spc="0" normalizeH="0" baseline="0" noProof="0" dirty="0">
                <a:ln>
                  <a:noFill/>
                </a:ln>
                <a:solidFill>
                  <a:schemeClr val="accent4"/>
                </a:solidFill>
                <a:effectLst/>
                <a:uLnTx/>
                <a:uFillTx/>
                <a:latin typeface="思源黑体 CN Regular"/>
                <a:ea typeface="思源黑体 CN Regular"/>
                <a:cs typeface="+mn-cs"/>
              </a:rPr>
              <a:t>道具系统、</a:t>
            </a:r>
            <a:r>
              <a:rPr kumimoji="0" lang="en-US" altLang="zh-CN" sz="1600" b="1" i="1" u="none" strike="noStrike" kern="1200" cap="none" spc="0" normalizeH="0" baseline="0" noProof="0" dirty="0">
                <a:ln>
                  <a:noFill/>
                </a:ln>
                <a:solidFill>
                  <a:schemeClr val="accent4"/>
                </a:solidFill>
                <a:effectLst/>
                <a:uLnTx/>
                <a:uFillTx/>
                <a:latin typeface="思源黑体 CN Regular"/>
                <a:ea typeface="思源黑体 CN Regular"/>
                <a:cs typeface="+mn-cs"/>
              </a:rPr>
              <a:t>Boss</a:t>
            </a:r>
            <a:r>
              <a:rPr kumimoji="0" lang="zh-CN" altLang="en-US" sz="1600" b="1" i="1" u="none" strike="noStrike" kern="1200" cap="none" spc="0" normalizeH="0" baseline="0" noProof="0" dirty="0">
                <a:ln>
                  <a:noFill/>
                </a:ln>
                <a:solidFill>
                  <a:schemeClr val="accent4"/>
                </a:solidFill>
                <a:effectLst/>
                <a:uLnTx/>
                <a:uFillTx/>
                <a:latin typeface="思源黑体 CN Regular"/>
                <a:ea typeface="思源黑体 CN Regular"/>
                <a:cs typeface="+mn-cs"/>
              </a:rPr>
              <a:t>、地图与剧情完善</a:t>
            </a:r>
            <a:endParaRPr kumimoji="0" lang="en-US" altLang="zh-CN" sz="1600" b="1" i="1" u="none" strike="noStrike" kern="1200" cap="none" spc="0" normalizeH="0" baseline="0" noProof="0" dirty="0">
              <a:ln>
                <a:noFill/>
              </a:ln>
              <a:solidFill>
                <a:schemeClr val="accent4"/>
              </a:solidFill>
              <a:effectLst/>
              <a:uLnTx/>
              <a:uFillTx/>
              <a:latin typeface="思源黑体 CN Regular"/>
              <a:ea typeface="思源黑体 CN Regular"/>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道具获取和使用</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保险柜交互系统</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背包和道具管理</a:t>
            </a: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1" i="1" u="none" strike="noStrike" kern="1200" cap="none" spc="0" normalizeH="0" baseline="0" noProof="0" dirty="0">
                <a:ln>
                  <a:noFill/>
                </a:ln>
                <a:solidFill>
                  <a:schemeClr val="accent4"/>
                </a:solidFill>
                <a:effectLst/>
                <a:uLnTx/>
                <a:uFillTx/>
                <a:latin typeface="思源黑体 CN Regular"/>
                <a:ea typeface="思源黑体 CN Regular"/>
                <a:cs typeface="+mn-cs"/>
              </a:rPr>
              <a:t>收尾</a:t>
            </a:r>
            <a:r>
              <a:rPr kumimoji="0" lang="en-US" altLang="zh-CN" sz="1600" b="1" i="1" u="none" strike="noStrike" kern="1200" cap="none" spc="0" normalizeH="0" baseline="0" noProof="0" dirty="0">
                <a:ln>
                  <a:noFill/>
                </a:ln>
                <a:solidFill>
                  <a:schemeClr val="accent4"/>
                </a:solidFill>
                <a:effectLst/>
                <a:uLnTx/>
                <a:uFillTx/>
                <a:latin typeface="思源黑体 CN Regular"/>
                <a:ea typeface="思源黑体 CN Regular"/>
                <a:cs typeface="+mn-cs"/>
              </a:rPr>
              <a:t>: </a:t>
            </a:r>
            <a:r>
              <a:rPr kumimoji="0" lang="zh-CN" altLang="en-US" sz="1600" b="1" i="1" u="none" strike="noStrike" kern="1200" cap="none" spc="0" normalizeH="0" baseline="0" noProof="0" dirty="0">
                <a:ln>
                  <a:noFill/>
                </a:ln>
                <a:solidFill>
                  <a:schemeClr val="accent4"/>
                </a:solidFill>
                <a:effectLst/>
                <a:uLnTx/>
                <a:uFillTx/>
                <a:latin typeface="思源黑体 CN Regular"/>
                <a:ea typeface="思源黑体 CN Regular"/>
                <a:cs typeface="+mn-cs"/>
              </a:rPr>
              <a:t>完善和测试 </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rPr>
              <a:t>Bug</a:t>
            </a: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修复和性能优化</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敌人数值平衡性调整</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用户测试和反馈</a:t>
            </a:r>
          </a:p>
        </p:txBody>
      </p:sp>
      <p:sp>
        <p:nvSpPr>
          <p:cNvPr id="3" name="文本框 2">
            <a:extLst>
              <a:ext uri="{FF2B5EF4-FFF2-40B4-BE49-F238E27FC236}">
                <a16:creationId xmlns:a16="http://schemas.microsoft.com/office/drawing/2014/main" id="{3E3AD0B9-0C19-A85F-0D27-B8DEFB0E5E56}"/>
              </a:ext>
            </a:extLst>
          </p:cNvPr>
          <p:cNvSpPr txBox="1"/>
          <p:nvPr/>
        </p:nvSpPr>
        <p:spPr>
          <a:xfrm>
            <a:off x="1311461" y="633874"/>
            <a:ext cx="9569077"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IV.Implement</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sp>
        <p:nvSpPr>
          <p:cNvPr id="5" name="文本框 4">
            <a:extLst>
              <a:ext uri="{FF2B5EF4-FFF2-40B4-BE49-F238E27FC236}">
                <a16:creationId xmlns:a16="http://schemas.microsoft.com/office/drawing/2014/main" id="{0F58BA91-FF1D-2752-18C9-99CEE2E169A2}"/>
              </a:ext>
            </a:extLst>
          </p:cNvPr>
          <p:cNvSpPr txBox="1"/>
          <p:nvPr/>
        </p:nvSpPr>
        <p:spPr>
          <a:xfrm>
            <a:off x="1523608" y="2005386"/>
            <a:ext cx="3031599" cy="369332"/>
          </a:xfrm>
          <a:prstGeom prst="rect">
            <a:avLst/>
          </a:prstGeom>
          <a:noFill/>
        </p:spPr>
        <p:txBody>
          <a:bodyPr wrap="none" rtlCol="0">
            <a:spAutoFit/>
          </a:bodyPr>
          <a:lstStyle/>
          <a:p>
            <a:r>
              <a:rPr lang="zh-CN" altLang="en-US" b="1" i="1" u="sng" dirty="0">
                <a:solidFill>
                  <a:srgbClr val="00B050"/>
                </a:solidFill>
              </a:rPr>
              <a:t>分工：持续交流，协作完成</a:t>
            </a:r>
          </a:p>
        </p:txBody>
      </p:sp>
    </p:spTree>
    <p:extLst>
      <p:ext uri="{BB962C8B-B14F-4D97-AF65-F5344CB8AC3E}">
        <p14:creationId xmlns:p14="http://schemas.microsoft.com/office/powerpoint/2010/main" val="1997330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1273205-0A3D-9A93-E6D8-4D4232B559CB}"/>
              </a:ext>
            </a:extLst>
          </p:cNvPr>
          <p:cNvSpPr txBox="1"/>
          <p:nvPr/>
        </p:nvSpPr>
        <p:spPr>
          <a:xfrm>
            <a:off x="2552700" y="1366611"/>
            <a:ext cx="7086600" cy="1015663"/>
          </a:xfrm>
          <a:prstGeom prst="rect">
            <a:avLst/>
          </a:prstGeom>
          <a:noFill/>
        </p:spPr>
        <p:txBody>
          <a:bodyPr wrap="square" rtlCol="0">
            <a:spAutoFit/>
          </a:bodyPr>
          <a:lstStyle/>
          <a:p>
            <a:pPr algn="ctr"/>
            <a:r>
              <a:rPr lang="en-US" altLang="zh-CN" sz="6000" dirty="0">
                <a:solidFill>
                  <a:schemeClr val="bg1"/>
                </a:solidFill>
                <a:latin typeface="+mj-ea"/>
                <a:ea typeface="+mj-ea"/>
              </a:rPr>
              <a:t>CONTENT</a:t>
            </a:r>
            <a:endParaRPr lang="zh-CN" altLang="en-US" sz="6000" dirty="0">
              <a:solidFill>
                <a:schemeClr val="bg1"/>
              </a:solidFill>
              <a:latin typeface="+mj-ea"/>
              <a:ea typeface="+mj-ea"/>
            </a:endParaRPr>
          </a:p>
        </p:txBody>
      </p:sp>
      <p:sp>
        <p:nvSpPr>
          <p:cNvPr id="6" name="文本框 5">
            <a:extLst>
              <a:ext uri="{FF2B5EF4-FFF2-40B4-BE49-F238E27FC236}">
                <a16:creationId xmlns:a16="http://schemas.microsoft.com/office/drawing/2014/main" id="{E59C40F4-B496-37DD-4469-0CA884F38766}"/>
              </a:ext>
            </a:extLst>
          </p:cNvPr>
          <p:cNvSpPr txBox="1"/>
          <p:nvPr/>
        </p:nvSpPr>
        <p:spPr>
          <a:xfrm>
            <a:off x="4624450" y="3905504"/>
            <a:ext cx="3950513" cy="246221"/>
          </a:xfrm>
          <a:prstGeom prst="rect">
            <a:avLst/>
          </a:prstGeom>
          <a:noFill/>
        </p:spPr>
        <p:txBody>
          <a:bodyPr wrap="square">
            <a:spAutoFit/>
          </a:bodyPr>
          <a:lstStyle>
            <a:defPPr>
              <a:defRPr lang="zh-CN"/>
            </a:defPPr>
            <a:lvl1pPr>
              <a:defRPr kumimoji="0" sz="1200" b="0" i="0" u="none" strike="noStrike" cap="none" spc="0" normalizeH="0" baseline="0">
                <a:ln>
                  <a:noFill/>
                </a:ln>
                <a:solidFill>
                  <a:srgbClr val="485C48"/>
                </a:solidFill>
                <a:effectLst/>
                <a:uLnTx/>
                <a:uFillTx/>
                <a:latin typeface="思源黑体 CN Regular" panose="020B0500000000000000" pitchFamily="34" charset="-122"/>
                <a:ea typeface="思源黑体 CN Regular" panose="020B0500000000000000" pitchFamily="34" charset="-122"/>
              </a:defRPr>
            </a:lvl1pPr>
          </a:lstStyle>
          <a:p>
            <a:r>
              <a:rPr lang="zh-CN" altLang="en-US" sz="1000" dirty="0">
                <a:solidFill>
                  <a:schemeClr val="bg1"/>
                </a:solidFill>
                <a:latin typeface="+mn-lt"/>
                <a:ea typeface="+mn-ea"/>
              </a:rPr>
              <a:t>规格</a:t>
            </a:r>
          </a:p>
        </p:txBody>
      </p:sp>
      <p:sp>
        <p:nvSpPr>
          <p:cNvPr id="12" name="文本框 11">
            <a:extLst>
              <a:ext uri="{FF2B5EF4-FFF2-40B4-BE49-F238E27FC236}">
                <a16:creationId xmlns:a16="http://schemas.microsoft.com/office/drawing/2014/main" id="{6D6CCF7B-6758-62EB-0245-D43FCA64794A}"/>
              </a:ext>
            </a:extLst>
          </p:cNvPr>
          <p:cNvSpPr txBox="1"/>
          <p:nvPr/>
        </p:nvSpPr>
        <p:spPr>
          <a:xfrm>
            <a:off x="4120744" y="2467700"/>
            <a:ext cx="3950512" cy="646331"/>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en-US" altLang="zh-CN" sz="3600" dirty="0" err="1">
                <a:solidFill>
                  <a:schemeClr val="bg1"/>
                </a:solidFill>
              </a:rPr>
              <a:t>I.Introduction</a:t>
            </a:r>
            <a:endParaRPr lang="zh-CN" altLang="en-US" sz="3600" dirty="0">
              <a:solidFill>
                <a:schemeClr val="bg1"/>
              </a:solidFill>
            </a:endParaRPr>
          </a:p>
        </p:txBody>
      </p:sp>
      <p:sp>
        <p:nvSpPr>
          <p:cNvPr id="13" name="文本框 12">
            <a:extLst>
              <a:ext uri="{FF2B5EF4-FFF2-40B4-BE49-F238E27FC236}">
                <a16:creationId xmlns:a16="http://schemas.microsoft.com/office/drawing/2014/main" id="{3D71E747-E0CD-BF00-716A-3C7B12CA3950}"/>
              </a:ext>
            </a:extLst>
          </p:cNvPr>
          <p:cNvSpPr txBox="1"/>
          <p:nvPr/>
        </p:nvSpPr>
        <p:spPr>
          <a:xfrm>
            <a:off x="4120744" y="4173757"/>
            <a:ext cx="4000277" cy="646331"/>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en-US" altLang="zh-CN" sz="3600" dirty="0" err="1">
                <a:solidFill>
                  <a:schemeClr val="bg1"/>
                </a:solidFill>
                <a:latin typeface="+mj-lt"/>
              </a:rPr>
              <a:t>III.ClassDiagram</a:t>
            </a:r>
            <a:endParaRPr lang="zh-CN" altLang="en-US" sz="3600" dirty="0">
              <a:solidFill>
                <a:schemeClr val="bg1"/>
              </a:solidFill>
              <a:latin typeface="+mj-lt"/>
            </a:endParaRPr>
          </a:p>
        </p:txBody>
      </p:sp>
      <p:sp>
        <p:nvSpPr>
          <p:cNvPr id="3" name="文本框 2">
            <a:extLst>
              <a:ext uri="{FF2B5EF4-FFF2-40B4-BE49-F238E27FC236}">
                <a16:creationId xmlns:a16="http://schemas.microsoft.com/office/drawing/2014/main" id="{D77861FF-EE7B-6460-CF05-E89DA7D41982}"/>
              </a:ext>
            </a:extLst>
          </p:cNvPr>
          <p:cNvSpPr txBox="1"/>
          <p:nvPr/>
        </p:nvSpPr>
        <p:spPr>
          <a:xfrm>
            <a:off x="4120744" y="3259173"/>
            <a:ext cx="3950512" cy="646331"/>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en-US" altLang="zh-CN" sz="3600" dirty="0" err="1">
                <a:solidFill>
                  <a:schemeClr val="bg1"/>
                </a:solidFill>
              </a:rPr>
              <a:t>II.Specification</a:t>
            </a:r>
            <a:endParaRPr lang="zh-CN" altLang="en-US" sz="3600" dirty="0">
              <a:solidFill>
                <a:schemeClr val="bg1"/>
              </a:solidFill>
            </a:endParaRPr>
          </a:p>
        </p:txBody>
      </p:sp>
      <p:sp>
        <p:nvSpPr>
          <p:cNvPr id="4" name="文本框 3">
            <a:extLst>
              <a:ext uri="{FF2B5EF4-FFF2-40B4-BE49-F238E27FC236}">
                <a16:creationId xmlns:a16="http://schemas.microsoft.com/office/drawing/2014/main" id="{E86C2B33-017B-27BD-419A-9C8BAAECF938}"/>
              </a:ext>
            </a:extLst>
          </p:cNvPr>
          <p:cNvSpPr txBox="1"/>
          <p:nvPr/>
        </p:nvSpPr>
        <p:spPr>
          <a:xfrm>
            <a:off x="4624450" y="2990920"/>
            <a:ext cx="3950513" cy="246221"/>
          </a:xfrm>
          <a:prstGeom prst="rect">
            <a:avLst/>
          </a:prstGeom>
          <a:noFill/>
        </p:spPr>
        <p:txBody>
          <a:bodyPr wrap="square">
            <a:spAutoFit/>
          </a:bodyPr>
          <a:lstStyle>
            <a:defPPr>
              <a:defRPr lang="zh-CN"/>
            </a:defPPr>
            <a:lvl1pPr>
              <a:defRPr kumimoji="0" sz="1200" b="0" i="0" u="none" strike="noStrike" cap="none" spc="0" normalizeH="0" baseline="0">
                <a:ln>
                  <a:noFill/>
                </a:ln>
                <a:solidFill>
                  <a:srgbClr val="485C48"/>
                </a:solidFill>
                <a:effectLst/>
                <a:uLnTx/>
                <a:uFillTx/>
                <a:latin typeface="思源黑体 CN Regular" panose="020B0500000000000000" pitchFamily="34" charset="-122"/>
                <a:ea typeface="思源黑体 CN Regular" panose="020B0500000000000000" pitchFamily="34" charset="-122"/>
              </a:defRPr>
            </a:lvl1pPr>
          </a:lstStyle>
          <a:p>
            <a:r>
              <a:rPr lang="zh-CN" altLang="en-US" sz="1000" dirty="0">
                <a:solidFill>
                  <a:schemeClr val="bg1"/>
                </a:solidFill>
                <a:latin typeface="+mn-lt"/>
                <a:ea typeface="+mn-ea"/>
              </a:rPr>
              <a:t>引入</a:t>
            </a:r>
          </a:p>
        </p:txBody>
      </p:sp>
      <p:sp>
        <p:nvSpPr>
          <p:cNvPr id="5" name="文本框 4">
            <a:extLst>
              <a:ext uri="{FF2B5EF4-FFF2-40B4-BE49-F238E27FC236}">
                <a16:creationId xmlns:a16="http://schemas.microsoft.com/office/drawing/2014/main" id="{64B7AB11-3347-6E04-C2A7-7E4C2E6DFC1A}"/>
              </a:ext>
            </a:extLst>
          </p:cNvPr>
          <p:cNvSpPr txBox="1"/>
          <p:nvPr/>
        </p:nvSpPr>
        <p:spPr>
          <a:xfrm>
            <a:off x="4624450" y="4719009"/>
            <a:ext cx="3950513" cy="246221"/>
          </a:xfrm>
          <a:prstGeom prst="rect">
            <a:avLst/>
          </a:prstGeom>
          <a:noFill/>
        </p:spPr>
        <p:txBody>
          <a:bodyPr wrap="square">
            <a:spAutoFit/>
          </a:bodyPr>
          <a:lstStyle>
            <a:defPPr>
              <a:defRPr lang="zh-CN"/>
            </a:defPPr>
            <a:lvl1pPr>
              <a:defRPr kumimoji="0" sz="1200" b="0" i="0" u="none" strike="noStrike" cap="none" spc="0" normalizeH="0" baseline="0">
                <a:ln>
                  <a:noFill/>
                </a:ln>
                <a:solidFill>
                  <a:srgbClr val="485C48"/>
                </a:solidFill>
                <a:effectLst/>
                <a:uLnTx/>
                <a:uFillTx/>
                <a:latin typeface="思源黑体 CN Regular" panose="020B0500000000000000" pitchFamily="34" charset="-122"/>
                <a:ea typeface="思源黑体 CN Regular" panose="020B0500000000000000" pitchFamily="34" charset="-122"/>
              </a:defRPr>
            </a:lvl1pPr>
          </a:lstStyle>
          <a:p>
            <a:r>
              <a:rPr lang="zh-CN" altLang="en-US" sz="1000" dirty="0">
                <a:solidFill>
                  <a:schemeClr val="bg1"/>
                </a:solidFill>
                <a:latin typeface="+mn-lt"/>
                <a:ea typeface="+mn-ea"/>
              </a:rPr>
              <a:t>类图</a:t>
            </a:r>
          </a:p>
        </p:txBody>
      </p:sp>
      <p:sp>
        <p:nvSpPr>
          <p:cNvPr id="7" name="文本框 6">
            <a:extLst>
              <a:ext uri="{FF2B5EF4-FFF2-40B4-BE49-F238E27FC236}">
                <a16:creationId xmlns:a16="http://schemas.microsoft.com/office/drawing/2014/main" id="{F56A7AC0-8FBF-20FD-5608-0B1F742A0942}"/>
              </a:ext>
            </a:extLst>
          </p:cNvPr>
          <p:cNvSpPr txBox="1"/>
          <p:nvPr/>
        </p:nvSpPr>
        <p:spPr>
          <a:xfrm>
            <a:off x="4120743" y="4965230"/>
            <a:ext cx="4000277" cy="646331"/>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en-US" altLang="zh-CN" sz="3600" dirty="0" err="1">
                <a:solidFill>
                  <a:schemeClr val="bg1"/>
                </a:solidFill>
                <a:latin typeface="+mj-lt"/>
              </a:rPr>
              <a:t>IV.Implement</a:t>
            </a:r>
            <a:endParaRPr lang="zh-CN" altLang="en-US" sz="3600" dirty="0">
              <a:solidFill>
                <a:schemeClr val="bg1"/>
              </a:solidFill>
              <a:latin typeface="+mj-lt"/>
            </a:endParaRPr>
          </a:p>
        </p:txBody>
      </p:sp>
      <p:sp>
        <p:nvSpPr>
          <p:cNvPr id="9" name="文本框 8">
            <a:extLst>
              <a:ext uri="{FF2B5EF4-FFF2-40B4-BE49-F238E27FC236}">
                <a16:creationId xmlns:a16="http://schemas.microsoft.com/office/drawing/2014/main" id="{1786DF04-D6B2-E286-8204-98379DF343CA}"/>
              </a:ext>
            </a:extLst>
          </p:cNvPr>
          <p:cNvSpPr txBox="1"/>
          <p:nvPr/>
        </p:nvSpPr>
        <p:spPr>
          <a:xfrm>
            <a:off x="4624450" y="5573876"/>
            <a:ext cx="3950513" cy="246221"/>
          </a:xfrm>
          <a:prstGeom prst="rect">
            <a:avLst/>
          </a:prstGeom>
          <a:noFill/>
        </p:spPr>
        <p:txBody>
          <a:bodyPr wrap="square">
            <a:spAutoFit/>
          </a:bodyPr>
          <a:lstStyle>
            <a:defPPr>
              <a:defRPr lang="zh-CN"/>
            </a:defPPr>
            <a:lvl1pPr>
              <a:defRPr kumimoji="0" sz="1200" b="0" i="0" u="none" strike="noStrike" cap="none" spc="0" normalizeH="0" baseline="0">
                <a:ln>
                  <a:noFill/>
                </a:ln>
                <a:solidFill>
                  <a:srgbClr val="485C48"/>
                </a:solidFill>
                <a:effectLst/>
                <a:uLnTx/>
                <a:uFillTx/>
                <a:latin typeface="思源黑体 CN Regular" panose="020B0500000000000000" pitchFamily="34" charset="-122"/>
                <a:ea typeface="思源黑体 CN Regular" panose="020B0500000000000000" pitchFamily="34" charset="-122"/>
              </a:defRPr>
            </a:lvl1pPr>
          </a:lstStyle>
          <a:p>
            <a:r>
              <a:rPr lang="zh-CN" altLang="en-US" sz="1000" dirty="0">
                <a:solidFill>
                  <a:schemeClr val="bg1"/>
                </a:solidFill>
                <a:latin typeface="+mn-lt"/>
                <a:ea typeface="+mn-ea"/>
              </a:rPr>
              <a:t>实现</a:t>
            </a:r>
          </a:p>
        </p:txBody>
      </p:sp>
    </p:spTree>
    <p:extLst>
      <p:ext uri="{BB962C8B-B14F-4D97-AF65-F5344CB8AC3E}">
        <p14:creationId xmlns:p14="http://schemas.microsoft.com/office/powerpoint/2010/main" val="30700350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3D47034-1979-8297-9699-8C1533FC03A7}"/>
              </a:ext>
            </a:extLst>
          </p:cNvPr>
          <p:cNvSpPr txBox="1">
            <a:spLocks/>
          </p:cNvSpPr>
          <p:nvPr/>
        </p:nvSpPr>
        <p:spPr>
          <a:xfrm>
            <a:off x="909291" y="6009810"/>
            <a:ext cx="3947948" cy="215444"/>
          </a:xfrm>
          <a:prstGeom prst="rect">
            <a:avLst/>
          </a:prstGeom>
          <a:noFill/>
        </p:spPr>
        <p:txBody>
          <a:bodyPr wrap="square">
            <a:spAutoFit/>
          </a:bodyPr>
          <a:lstStyle/>
          <a:p>
            <a:r>
              <a:rPr lang="en-US" altLang="zh-CN" sz="800" dirty="0">
                <a:solidFill>
                  <a:schemeClr val="bg1">
                    <a:alpha val="65000"/>
                  </a:schemeClr>
                </a:solidFill>
                <a:latin typeface="+mn-ea"/>
                <a:ea typeface="+mn-ea"/>
              </a:rPr>
              <a:t>SLIDE TEMPLATE ON SAFETY PRODUCTION TRAINING</a:t>
            </a:r>
            <a:endParaRPr lang="zh-CN" altLang="en-US" sz="800" dirty="0">
              <a:solidFill>
                <a:schemeClr val="bg1">
                  <a:alpha val="65000"/>
                </a:schemeClr>
              </a:solidFill>
            </a:endParaRPr>
          </a:p>
        </p:txBody>
      </p:sp>
      <p:grpSp>
        <p:nvGrpSpPr>
          <p:cNvPr id="3" name="组合 2">
            <a:extLst>
              <a:ext uri="{FF2B5EF4-FFF2-40B4-BE49-F238E27FC236}">
                <a16:creationId xmlns:a16="http://schemas.microsoft.com/office/drawing/2014/main" id="{0879FF08-454B-3D51-F136-48AD10973166}"/>
              </a:ext>
            </a:extLst>
          </p:cNvPr>
          <p:cNvGrpSpPr>
            <a:grpSpLocks/>
          </p:cNvGrpSpPr>
          <p:nvPr/>
        </p:nvGrpSpPr>
        <p:grpSpPr>
          <a:xfrm>
            <a:off x="633254" y="5977669"/>
            <a:ext cx="302730" cy="215444"/>
            <a:chOff x="759228" y="924921"/>
            <a:chExt cx="528560" cy="376160"/>
          </a:xfrm>
        </p:grpSpPr>
        <p:sp>
          <p:nvSpPr>
            <p:cNvPr id="4" name="椭圆 3">
              <a:extLst>
                <a:ext uri="{FF2B5EF4-FFF2-40B4-BE49-F238E27FC236}">
                  <a16:creationId xmlns:a16="http://schemas.microsoft.com/office/drawing/2014/main" id="{119F9F55-9C9C-E313-56B8-FF1BDFF3F4CC}"/>
                </a:ext>
              </a:extLst>
            </p:cNvPr>
            <p:cNvSpPr>
              <a:spLocks/>
            </p:cNvSpPr>
            <p:nvPr/>
          </p:nvSpPr>
          <p:spPr>
            <a:xfrm>
              <a:off x="759228" y="924921"/>
              <a:ext cx="376160" cy="376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 name="椭圆 4">
              <a:extLst>
                <a:ext uri="{FF2B5EF4-FFF2-40B4-BE49-F238E27FC236}">
                  <a16:creationId xmlns:a16="http://schemas.microsoft.com/office/drawing/2014/main" id="{8B2FDC2D-999D-986A-32DF-203EA02427D8}"/>
                </a:ext>
              </a:extLst>
            </p:cNvPr>
            <p:cNvSpPr>
              <a:spLocks/>
            </p:cNvSpPr>
            <p:nvPr/>
          </p:nvSpPr>
          <p:spPr>
            <a:xfrm>
              <a:off x="911628" y="924921"/>
              <a:ext cx="376160" cy="376160"/>
            </a:xfrm>
            <a:prstGeom prst="ellipse">
              <a:avLst/>
            </a:prstGeom>
            <a:gradFill>
              <a:gsLst>
                <a:gs pos="8000">
                  <a:schemeClr val="accent1"/>
                </a:gs>
                <a:gs pos="100000">
                  <a:schemeClr val="accent2"/>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grpSp>
      <p:sp>
        <p:nvSpPr>
          <p:cNvPr id="7" name="矩形: 圆角 6">
            <a:extLst>
              <a:ext uri="{FF2B5EF4-FFF2-40B4-BE49-F238E27FC236}">
                <a16:creationId xmlns:a16="http://schemas.microsoft.com/office/drawing/2014/main" id="{0429767F-1512-230A-41EA-4B7D3D581257}"/>
              </a:ext>
            </a:extLst>
          </p:cNvPr>
          <p:cNvSpPr/>
          <p:nvPr/>
        </p:nvSpPr>
        <p:spPr>
          <a:xfrm>
            <a:off x="3392110" y="4603849"/>
            <a:ext cx="2898419" cy="310045"/>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8" name="矩形: 圆角 7">
            <a:extLst>
              <a:ext uri="{FF2B5EF4-FFF2-40B4-BE49-F238E27FC236}">
                <a16:creationId xmlns:a16="http://schemas.microsoft.com/office/drawing/2014/main" id="{1D7E6C9B-1A48-DCD1-9E36-A46ABB12F5F4}"/>
              </a:ext>
            </a:extLst>
          </p:cNvPr>
          <p:cNvSpPr/>
          <p:nvPr/>
        </p:nvSpPr>
        <p:spPr>
          <a:xfrm>
            <a:off x="3386501" y="4604120"/>
            <a:ext cx="1709953" cy="309503"/>
          </a:xfrm>
          <a:prstGeom prst="roundRect">
            <a:avLst>
              <a:gd name="adj" fmla="val 50000"/>
            </a:avLst>
          </a:prstGeom>
          <a:gradFill>
            <a:gsLst>
              <a:gs pos="0">
                <a:schemeClr val="accent1"/>
              </a:gs>
              <a:gs pos="100000">
                <a:schemeClr val="accent2"/>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9" name="文本框 8">
            <a:extLst>
              <a:ext uri="{FF2B5EF4-FFF2-40B4-BE49-F238E27FC236}">
                <a16:creationId xmlns:a16="http://schemas.microsoft.com/office/drawing/2014/main" id="{6587936B-1070-2B6E-D489-FE80380B6131}"/>
              </a:ext>
            </a:extLst>
          </p:cNvPr>
          <p:cNvSpPr txBox="1">
            <a:spLocks/>
          </p:cNvSpPr>
          <p:nvPr/>
        </p:nvSpPr>
        <p:spPr>
          <a:xfrm>
            <a:off x="3386501" y="4621432"/>
            <a:ext cx="1709953" cy="276999"/>
          </a:xfrm>
          <a:prstGeom prst="rect">
            <a:avLst/>
          </a:prstGeom>
          <a:noFill/>
        </p:spPr>
        <p:txBody>
          <a:bodyPr wrap="square">
            <a:spAutoFit/>
          </a:bodyPr>
          <a:lstStyle>
            <a:defPPr>
              <a:defRPr lang="zh-CN"/>
            </a:defPPr>
            <a:lvl1pPr>
              <a:defRPr kumimoji="0" sz="1200" b="0" i="0" u="none" strike="noStrike" cap="none" spc="0" normalizeH="0" baseline="0">
                <a:ln>
                  <a:noFill/>
                </a:ln>
                <a:solidFill>
                  <a:srgbClr val="485C48"/>
                </a:solidFill>
                <a:effectLst/>
                <a:uLnTx/>
                <a:uFillTx/>
                <a:latin typeface="思源黑体 CN Regular" panose="020B0500000000000000" pitchFamily="34" charset="-122"/>
                <a:ea typeface="思源黑体 CN Regular" panose="020B0500000000000000" pitchFamily="34" charset="-122"/>
              </a:defRPr>
            </a:lvl1pPr>
          </a:lstStyle>
          <a:p>
            <a:pPr algn="ctr"/>
            <a:r>
              <a:rPr lang="zh-CN" altLang="en-US" dirty="0">
                <a:solidFill>
                  <a:schemeClr val="bg1"/>
                </a:solidFill>
                <a:latin typeface="+mn-ea"/>
                <a:ea typeface="+mn-ea"/>
              </a:rPr>
              <a:t>陈登科</a:t>
            </a:r>
          </a:p>
        </p:txBody>
      </p:sp>
      <p:sp>
        <p:nvSpPr>
          <p:cNvPr id="10" name="文本框 9">
            <a:extLst>
              <a:ext uri="{FF2B5EF4-FFF2-40B4-BE49-F238E27FC236}">
                <a16:creationId xmlns:a16="http://schemas.microsoft.com/office/drawing/2014/main" id="{ACE96458-5AF3-432C-6048-1D5FE7B64677}"/>
              </a:ext>
            </a:extLst>
          </p:cNvPr>
          <p:cNvSpPr txBox="1">
            <a:spLocks/>
          </p:cNvSpPr>
          <p:nvPr/>
        </p:nvSpPr>
        <p:spPr>
          <a:xfrm>
            <a:off x="5071893" y="4620372"/>
            <a:ext cx="1616169" cy="276999"/>
          </a:xfrm>
          <a:prstGeom prst="rect">
            <a:avLst/>
          </a:prstGeom>
          <a:noFill/>
        </p:spPr>
        <p:txBody>
          <a:bodyPr wrap="square">
            <a:spAutoFit/>
          </a:bodyPr>
          <a:lstStyle>
            <a:defPPr>
              <a:defRPr lang="zh-CN"/>
            </a:defPPr>
            <a:lvl1pPr>
              <a:defRPr kumimoji="0" sz="1200" b="0" i="0" u="none" strike="noStrike" cap="none" spc="0" normalizeH="0" baseline="0">
                <a:ln>
                  <a:noFill/>
                </a:ln>
                <a:solidFill>
                  <a:srgbClr val="485C48"/>
                </a:solidFill>
                <a:effectLst/>
                <a:uLnTx/>
                <a:uFillTx/>
                <a:latin typeface="思源黑体 CN Regular" panose="020B0500000000000000" pitchFamily="34" charset="-122"/>
                <a:ea typeface="思源黑体 CN Regular" panose="020B0500000000000000" pitchFamily="34" charset="-122"/>
              </a:defRPr>
            </a:lvl1pPr>
          </a:lstStyle>
          <a:p>
            <a:r>
              <a:rPr lang="zh-CN" altLang="en-US" dirty="0">
                <a:solidFill>
                  <a:schemeClr val="accent1"/>
                </a:solidFill>
                <a:latin typeface="+mn-ea"/>
                <a:ea typeface="+mn-ea"/>
              </a:rPr>
              <a:t>      曾烽峻</a:t>
            </a:r>
          </a:p>
        </p:txBody>
      </p:sp>
      <p:sp>
        <p:nvSpPr>
          <p:cNvPr id="11" name="文本框 10">
            <a:extLst>
              <a:ext uri="{FF2B5EF4-FFF2-40B4-BE49-F238E27FC236}">
                <a16:creationId xmlns:a16="http://schemas.microsoft.com/office/drawing/2014/main" id="{86F89A05-56AF-FC6B-9396-8FDAB7527A2B}"/>
              </a:ext>
            </a:extLst>
          </p:cNvPr>
          <p:cNvSpPr txBox="1"/>
          <p:nvPr/>
        </p:nvSpPr>
        <p:spPr>
          <a:xfrm>
            <a:off x="1493981" y="2005959"/>
            <a:ext cx="7086600" cy="1015663"/>
          </a:xfrm>
          <a:prstGeom prst="rect">
            <a:avLst/>
          </a:prstGeom>
          <a:noFill/>
        </p:spPr>
        <p:txBody>
          <a:bodyPr wrap="square" rtlCol="0">
            <a:spAutoFit/>
          </a:bodyPr>
          <a:lstStyle/>
          <a:p>
            <a:pPr algn="ctr"/>
            <a:r>
              <a:rPr lang="en-US" altLang="zh-CN" sz="6000" dirty="0" err="1">
                <a:ln>
                  <a:gradFill>
                    <a:gsLst>
                      <a:gs pos="0">
                        <a:schemeClr val="bg1">
                          <a:alpha val="73000"/>
                        </a:schemeClr>
                      </a:gs>
                      <a:gs pos="100000">
                        <a:schemeClr val="bg1">
                          <a:alpha val="0"/>
                        </a:schemeClr>
                      </a:gs>
                    </a:gsLst>
                    <a:lin ang="5400000" scaled="1"/>
                  </a:gradFill>
                </a:ln>
                <a:noFill/>
                <a:latin typeface="+mj-ea"/>
                <a:ea typeface="+mj-ea"/>
              </a:rPr>
              <a:t>Choronosphere</a:t>
            </a:r>
            <a:endParaRPr lang="zh-CN" altLang="en-US" sz="6000" dirty="0">
              <a:ln>
                <a:gradFill>
                  <a:gsLst>
                    <a:gs pos="0">
                      <a:schemeClr val="bg1">
                        <a:alpha val="73000"/>
                      </a:schemeClr>
                    </a:gs>
                    <a:gs pos="100000">
                      <a:schemeClr val="bg1">
                        <a:alpha val="0"/>
                      </a:schemeClr>
                    </a:gs>
                  </a:gsLst>
                  <a:lin ang="5400000" scaled="1"/>
                </a:gradFill>
              </a:ln>
              <a:noFill/>
              <a:latin typeface="+mj-ea"/>
              <a:ea typeface="+mj-ea"/>
            </a:endParaRPr>
          </a:p>
        </p:txBody>
      </p:sp>
      <p:sp>
        <p:nvSpPr>
          <p:cNvPr id="12" name="文本框 11">
            <a:extLst>
              <a:ext uri="{FF2B5EF4-FFF2-40B4-BE49-F238E27FC236}">
                <a16:creationId xmlns:a16="http://schemas.microsoft.com/office/drawing/2014/main" id="{08EF1E0E-5719-DB61-0C2A-501E6BD0CEB3}"/>
              </a:ext>
            </a:extLst>
          </p:cNvPr>
          <p:cNvSpPr txBox="1"/>
          <p:nvPr/>
        </p:nvSpPr>
        <p:spPr>
          <a:xfrm>
            <a:off x="2003006" y="3442609"/>
            <a:ext cx="6068551" cy="338554"/>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ctr"/>
            <a:r>
              <a:rPr lang="en-US" altLang="zh-CN" sz="1600" dirty="0">
                <a:solidFill>
                  <a:schemeClr val="bg1">
                    <a:alpha val="72000"/>
                  </a:schemeClr>
                </a:solidFill>
                <a:latin typeface="+mn-ea"/>
                <a:ea typeface="+mn-ea"/>
              </a:rPr>
              <a:t>Look forward to your support!</a:t>
            </a:r>
            <a:endParaRPr lang="zh-CN" altLang="en-US" sz="1600" dirty="0">
              <a:solidFill>
                <a:schemeClr val="bg1">
                  <a:alpha val="72000"/>
                </a:schemeClr>
              </a:solidFill>
              <a:latin typeface="+mn-ea"/>
              <a:ea typeface="+mn-ea"/>
            </a:endParaRPr>
          </a:p>
        </p:txBody>
      </p:sp>
      <p:sp>
        <p:nvSpPr>
          <p:cNvPr id="13" name="文本框 12">
            <a:extLst>
              <a:ext uri="{FF2B5EF4-FFF2-40B4-BE49-F238E27FC236}">
                <a16:creationId xmlns:a16="http://schemas.microsoft.com/office/drawing/2014/main" id="{883B6325-AEB0-8D1D-63F6-5E3EAFA5BDCF}"/>
              </a:ext>
            </a:extLst>
          </p:cNvPr>
          <p:cNvSpPr txBox="1"/>
          <p:nvPr/>
        </p:nvSpPr>
        <p:spPr>
          <a:xfrm>
            <a:off x="2948135" y="2470533"/>
            <a:ext cx="4178292" cy="1015663"/>
          </a:xfrm>
          <a:prstGeom prst="rect">
            <a:avLst/>
          </a:prstGeom>
          <a:noFill/>
        </p:spPr>
        <p:txBody>
          <a:bodyPr wrap="square" rtlCol="0">
            <a:spAutoFit/>
          </a:bodyPr>
          <a:lstStyle/>
          <a:p>
            <a:pPr algn="ctr"/>
            <a:r>
              <a:rPr lang="en-US" altLang="zh-CN" sz="6000" dirty="0">
                <a:solidFill>
                  <a:schemeClr val="bg1"/>
                </a:solidFill>
                <a:latin typeface="+mj-ea"/>
                <a:ea typeface="+mj-ea"/>
              </a:rPr>
              <a:t>Thank you!</a:t>
            </a:r>
            <a:endParaRPr lang="zh-CN" altLang="en-US" sz="6000" dirty="0">
              <a:solidFill>
                <a:schemeClr val="bg1"/>
              </a:solidFill>
              <a:latin typeface="+mj-ea"/>
              <a:ea typeface="+mj-ea"/>
            </a:endParaRPr>
          </a:p>
        </p:txBody>
      </p:sp>
    </p:spTree>
    <p:extLst>
      <p:ext uri="{BB962C8B-B14F-4D97-AF65-F5344CB8AC3E}">
        <p14:creationId xmlns:p14="http://schemas.microsoft.com/office/powerpoint/2010/main" val="1283059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9C9F3C0-1506-6AEE-08B2-B0F880AFD494}"/>
              </a:ext>
            </a:extLst>
          </p:cNvPr>
          <p:cNvSpPr txBox="1"/>
          <p:nvPr/>
        </p:nvSpPr>
        <p:spPr>
          <a:xfrm flipH="1">
            <a:off x="521647" y="2018721"/>
            <a:ext cx="3657889"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r"/>
            <a:r>
              <a:rPr lang="en-US" altLang="zh-CN" sz="2800" dirty="0" err="1">
                <a:gradFill>
                  <a:gsLst>
                    <a:gs pos="0">
                      <a:schemeClr val="accent1"/>
                    </a:gs>
                    <a:gs pos="83000">
                      <a:schemeClr val="accent2"/>
                    </a:gs>
                  </a:gsLst>
                  <a:lin ang="5400000" scaled="0"/>
                </a:gradFill>
              </a:rPr>
              <a:t>Settings&amp;Plot</a:t>
            </a:r>
            <a:endParaRPr lang="zh-CN" altLang="en-US" sz="2800" dirty="0">
              <a:gradFill>
                <a:gsLst>
                  <a:gs pos="0">
                    <a:schemeClr val="accent1"/>
                  </a:gs>
                  <a:gs pos="83000">
                    <a:schemeClr val="accent2"/>
                  </a:gs>
                </a:gsLst>
                <a:lin ang="5400000" scaled="0"/>
              </a:gradFill>
            </a:endParaRPr>
          </a:p>
        </p:txBody>
      </p:sp>
      <p:sp>
        <p:nvSpPr>
          <p:cNvPr id="7" name="文本框 6">
            <a:extLst>
              <a:ext uri="{FF2B5EF4-FFF2-40B4-BE49-F238E27FC236}">
                <a16:creationId xmlns:a16="http://schemas.microsoft.com/office/drawing/2014/main" id="{EEDAEAFA-6936-2FE3-BE85-EF3EC87D6530}"/>
              </a:ext>
            </a:extLst>
          </p:cNvPr>
          <p:cNvSpPr txBox="1"/>
          <p:nvPr/>
        </p:nvSpPr>
        <p:spPr>
          <a:xfrm flipH="1">
            <a:off x="-118396" y="3381777"/>
            <a:ext cx="3657889"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r"/>
            <a:r>
              <a:rPr lang="en-US" altLang="zh-CN" sz="2800" dirty="0" err="1">
                <a:gradFill>
                  <a:gsLst>
                    <a:gs pos="0">
                      <a:schemeClr val="accent1"/>
                    </a:gs>
                    <a:gs pos="83000">
                      <a:schemeClr val="accent2"/>
                    </a:gs>
                  </a:gsLst>
                  <a:lin ang="5400000" scaled="0"/>
                </a:gradFill>
              </a:rPr>
              <a:t>PlayMethod</a:t>
            </a:r>
            <a:endParaRPr lang="zh-CN" altLang="en-US" sz="2800" dirty="0">
              <a:gradFill>
                <a:gsLst>
                  <a:gs pos="0">
                    <a:schemeClr val="accent1"/>
                  </a:gs>
                  <a:gs pos="83000">
                    <a:schemeClr val="accent2"/>
                  </a:gs>
                </a:gsLst>
                <a:lin ang="5400000" scaled="0"/>
              </a:gradFill>
            </a:endParaRPr>
          </a:p>
        </p:txBody>
      </p:sp>
      <p:sp>
        <p:nvSpPr>
          <p:cNvPr id="9" name="文本框 8">
            <a:extLst>
              <a:ext uri="{FF2B5EF4-FFF2-40B4-BE49-F238E27FC236}">
                <a16:creationId xmlns:a16="http://schemas.microsoft.com/office/drawing/2014/main" id="{12FCAE60-49F3-9CB7-F297-2F1A55B3CEF5}"/>
              </a:ext>
            </a:extLst>
          </p:cNvPr>
          <p:cNvSpPr txBox="1"/>
          <p:nvPr/>
        </p:nvSpPr>
        <p:spPr>
          <a:xfrm flipH="1">
            <a:off x="1617786" y="5148570"/>
            <a:ext cx="2561750" cy="386388"/>
          </a:xfrm>
          <a:prstGeom prst="rect">
            <a:avLst/>
          </a:prstGeom>
          <a:noFill/>
        </p:spPr>
        <p:txBody>
          <a:bodyPr wrap="square">
            <a:spAutoFit/>
          </a:bodyPr>
          <a:lstStyle/>
          <a:p>
            <a:pPr algn="r">
              <a:lnSpc>
                <a:spcPct val="130000"/>
              </a:lnSpc>
            </a:pPr>
            <a:r>
              <a:rPr lang="zh-CN" altLang="en-US" sz="1600" dirty="0">
                <a:solidFill>
                  <a:schemeClr val="bg1"/>
                </a:solidFill>
                <a:latin typeface="+mn-ea"/>
              </a:rPr>
              <a:t>地图设计</a:t>
            </a:r>
          </a:p>
        </p:txBody>
      </p:sp>
      <p:sp>
        <p:nvSpPr>
          <p:cNvPr id="10" name="文本框 9">
            <a:extLst>
              <a:ext uri="{FF2B5EF4-FFF2-40B4-BE49-F238E27FC236}">
                <a16:creationId xmlns:a16="http://schemas.microsoft.com/office/drawing/2014/main" id="{7253388E-45B9-496A-9706-638D9F6D7761}"/>
              </a:ext>
            </a:extLst>
          </p:cNvPr>
          <p:cNvSpPr txBox="1"/>
          <p:nvPr/>
        </p:nvSpPr>
        <p:spPr>
          <a:xfrm flipH="1">
            <a:off x="521647" y="4744832"/>
            <a:ext cx="3657889"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r"/>
            <a:r>
              <a:rPr lang="en-US" altLang="zh-CN" sz="2800" dirty="0" err="1">
                <a:gradFill>
                  <a:gsLst>
                    <a:gs pos="0">
                      <a:schemeClr val="accent1"/>
                    </a:gs>
                    <a:gs pos="83000">
                      <a:schemeClr val="accent2"/>
                    </a:gs>
                  </a:gsLst>
                  <a:lin ang="5400000" scaled="0"/>
                </a:gradFill>
              </a:rPr>
              <a:t>MapDesign</a:t>
            </a:r>
            <a:endParaRPr lang="zh-CN" altLang="en-US" sz="2800" dirty="0">
              <a:gradFill>
                <a:gsLst>
                  <a:gs pos="0">
                    <a:schemeClr val="accent1"/>
                  </a:gs>
                  <a:gs pos="83000">
                    <a:schemeClr val="accent2"/>
                  </a:gs>
                </a:gsLst>
                <a:lin ang="5400000" scaled="0"/>
              </a:gradFill>
            </a:endParaRPr>
          </a:p>
        </p:txBody>
      </p:sp>
      <p:sp>
        <p:nvSpPr>
          <p:cNvPr id="12" name="文本框 11">
            <a:extLst>
              <a:ext uri="{FF2B5EF4-FFF2-40B4-BE49-F238E27FC236}">
                <a16:creationId xmlns:a16="http://schemas.microsoft.com/office/drawing/2014/main" id="{A0CF259E-BEE7-37A3-ACBC-94D29125C970}"/>
              </a:ext>
            </a:extLst>
          </p:cNvPr>
          <p:cNvSpPr txBox="1"/>
          <p:nvPr/>
        </p:nvSpPr>
        <p:spPr>
          <a:xfrm flipH="1">
            <a:off x="8119245" y="2422459"/>
            <a:ext cx="2561750" cy="386388"/>
          </a:xfrm>
          <a:prstGeom prst="rect">
            <a:avLst/>
          </a:prstGeom>
          <a:noFill/>
        </p:spPr>
        <p:txBody>
          <a:bodyPr wrap="square">
            <a:spAutoFit/>
          </a:bodyPr>
          <a:lstStyle/>
          <a:p>
            <a:pPr>
              <a:lnSpc>
                <a:spcPct val="130000"/>
              </a:lnSpc>
            </a:pPr>
            <a:r>
              <a:rPr lang="zh-CN" altLang="en-US" sz="1600" dirty="0">
                <a:solidFill>
                  <a:schemeClr val="bg1"/>
                </a:solidFill>
                <a:latin typeface="+mn-ea"/>
              </a:rPr>
              <a:t>道具</a:t>
            </a:r>
          </a:p>
        </p:txBody>
      </p:sp>
      <p:sp>
        <p:nvSpPr>
          <p:cNvPr id="13" name="文本框 12">
            <a:extLst>
              <a:ext uri="{FF2B5EF4-FFF2-40B4-BE49-F238E27FC236}">
                <a16:creationId xmlns:a16="http://schemas.microsoft.com/office/drawing/2014/main" id="{D9314E9E-EC56-CF68-5C7E-7FB3E4456CA7}"/>
              </a:ext>
            </a:extLst>
          </p:cNvPr>
          <p:cNvSpPr txBox="1"/>
          <p:nvPr/>
        </p:nvSpPr>
        <p:spPr>
          <a:xfrm flipH="1">
            <a:off x="8119245" y="2018721"/>
            <a:ext cx="3657889"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en-US" altLang="zh-CN" sz="2800" dirty="0">
                <a:gradFill>
                  <a:gsLst>
                    <a:gs pos="0">
                      <a:schemeClr val="accent1"/>
                    </a:gs>
                    <a:gs pos="83000">
                      <a:schemeClr val="accent2"/>
                    </a:gs>
                  </a:gsLst>
                  <a:lin ang="5400000" scaled="0"/>
                </a:gradFill>
              </a:rPr>
              <a:t>Properties</a:t>
            </a:r>
            <a:endParaRPr lang="zh-CN" altLang="en-US" sz="2800" dirty="0">
              <a:gradFill>
                <a:gsLst>
                  <a:gs pos="0">
                    <a:schemeClr val="accent1"/>
                  </a:gs>
                  <a:gs pos="83000">
                    <a:schemeClr val="accent2"/>
                  </a:gs>
                </a:gsLst>
                <a:lin ang="5400000" scaled="0"/>
              </a:gradFill>
            </a:endParaRPr>
          </a:p>
        </p:txBody>
      </p:sp>
      <p:sp>
        <p:nvSpPr>
          <p:cNvPr id="15" name="文本框 14">
            <a:extLst>
              <a:ext uri="{FF2B5EF4-FFF2-40B4-BE49-F238E27FC236}">
                <a16:creationId xmlns:a16="http://schemas.microsoft.com/office/drawing/2014/main" id="{AD186630-1732-A858-D8D9-07B81EED9DCB}"/>
              </a:ext>
            </a:extLst>
          </p:cNvPr>
          <p:cNvSpPr txBox="1"/>
          <p:nvPr/>
        </p:nvSpPr>
        <p:spPr>
          <a:xfrm flipH="1">
            <a:off x="8665760" y="3785515"/>
            <a:ext cx="2561750" cy="386388"/>
          </a:xfrm>
          <a:prstGeom prst="rect">
            <a:avLst/>
          </a:prstGeom>
          <a:noFill/>
        </p:spPr>
        <p:txBody>
          <a:bodyPr wrap="square">
            <a:spAutoFit/>
          </a:bodyPr>
          <a:lstStyle/>
          <a:p>
            <a:pPr>
              <a:lnSpc>
                <a:spcPct val="130000"/>
              </a:lnSpc>
            </a:pPr>
            <a:r>
              <a:rPr lang="zh-CN" altLang="en-US" sz="1600" dirty="0">
                <a:solidFill>
                  <a:schemeClr val="bg1"/>
                </a:solidFill>
                <a:latin typeface="+mn-ea"/>
              </a:rPr>
              <a:t>角色设计</a:t>
            </a:r>
          </a:p>
        </p:txBody>
      </p:sp>
      <p:sp>
        <p:nvSpPr>
          <p:cNvPr id="16" name="文本框 15">
            <a:extLst>
              <a:ext uri="{FF2B5EF4-FFF2-40B4-BE49-F238E27FC236}">
                <a16:creationId xmlns:a16="http://schemas.microsoft.com/office/drawing/2014/main" id="{79111F16-494B-CF59-19CF-5A66612DE79F}"/>
              </a:ext>
            </a:extLst>
          </p:cNvPr>
          <p:cNvSpPr txBox="1"/>
          <p:nvPr/>
        </p:nvSpPr>
        <p:spPr>
          <a:xfrm flipH="1">
            <a:off x="8665760" y="3381777"/>
            <a:ext cx="3657889"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en-US" altLang="zh-CN" sz="2800" dirty="0" err="1">
                <a:gradFill>
                  <a:gsLst>
                    <a:gs pos="0">
                      <a:schemeClr val="accent1"/>
                    </a:gs>
                    <a:gs pos="83000">
                      <a:schemeClr val="accent2"/>
                    </a:gs>
                  </a:gsLst>
                  <a:lin ang="5400000" scaled="0"/>
                </a:gradFill>
              </a:rPr>
              <a:t>CharacterDesign</a:t>
            </a:r>
            <a:endParaRPr lang="zh-CN" altLang="en-US" sz="2800" dirty="0">
              <a:gradFill>
                <a:gsLst>
                  <a:gs pos="0">
                    <a:schemeClr val="accent1"/>
                  </a:gs>
                  <a:gs pos="83000">
                    <a:schemeClr val="accent2"/>
                  </a:gs>
                </a:gsLst>
                <a:lin ang="5400000" scaled="0"/>
              </a:gradFill>
            </a:endParaRPr>
          </a:p>
        </p:txBody>
      </p:sp>
      <p:sp>
        <p:nvSpPr>
          <p:cNvPr id="18" name="文本框 17">
            <a:extLst>
              <a:ext uri="{FF2B5EF4-FFF2-40B4-BE49-F238E27FC236}">
                <a16:creationId xmlns:a16="http://schemas.microsoft.com/office/drawing/2014/main" id="{7E12C810-7B8B-CE4D-F49F-B43B918F0552}"/>
              </a:ext>
            </a:extLst>
          </p:cNvPr>
          <p:cNvSpPr txBox="1"/>
          <p:nvPr/>
        </p:nvSpPr>
        <p:spPr>
          <a:xfrm flipH="1">
            <a:off x="8119245" y="5148570"/>
            <a:ext cx="2561750" cy="386388"/>
          </a:xfrm>
          <a:prstGeom prst="rect">
            <a:avLst/>
          </a:prstGeom>
          <a:noFill/>
        </p:spPr>
        <p:txBody>
          <a:bodyPr wrap="square">
            <a:spAutoFit/>
          </a:bodyPr>
          <a:lstStyle/>
          <a:p>
            <a:pPr>
              <a:lnSpc>
                <a:spcPct val="130000"/>
              </a:lnSpc>
            </a:pPr>
            <a:r>
              <a:rPr lang="zh-CN" altLang="en-US" sz="1600" dirty="0">
                <a:solidFill>
                  <a:schemeClr val="bg1"/>
                </a:solidFill>
                <a:latin typeface="+mn-ea"/>
              </a:rPr>
              <a:t>敌人设计</a:t>
            </a:r>
          </a:p>
        </p:txBody>
      </p:sp>
      <p:sp>
        <p:nvSpPr>
          <p:cNvPr id="19" name="文本框 18">
            <a:extLst>
              <a:ext uri="{FF2B5EF4-FFF2-40B4-BE49-F238E27FC236}">
                <a16:creationId xmlns:a16="http://schemas.microsoft.com/office/drawing/2014/main" id="{F9F60A20-474D-FC68-EF64-1BEDCBC2F379}"/>
              </a:ext>
            </a:extLst>
          </p:cNvPr>
          <p:cNvSpPr txBox="1"/>
          <p:nvPr/>
        </p:nvSpPr>
        <p:spPr>
          <a:xfrm flipH="1">
            <a:off x="8119245" y="4744832"/>
            <a:ext cx="3657889"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en-US" altLang="zh-CN" sz="2800" dirty="0" err="1">
                <a:gradFill>
                  <a:gsLst>
                    <a:gs pos="0">
                      <a:schemeClr val="accent1"/>
                    </a:gs>
                    <a:gs pos="83000">
                      <a:schemeClr val="accent2"/>
                    </a:gs>
                  </a:gsLst>
                  <a:lin ang="5400000" scaled="0"/>
                </a:gradFill>
              </a:rPr>
              <a:t>EnemyDesign</a:t>
            </a:r>
            <a:endParaRPr lang="zh-CN" altLang="en-US" sz="2800" dirty="0">
              <a:gradFill>
                <a:gsLst>
                  <a:gs pos="0">
                    <a:schemeClr val="accent1"/>
                  </a:gs>
                  <a:gs pos="83000">
                    <a:schemeClr val="accent2"/>
                  </a:gs>
                </a:gsLst>
                <a:lin ang="5400000" scaled="0"/>
              </a:gradFill>
            </a:endParaRPr>
          </a:p>
        </p:txBody>
      </p:sp>
      <p:sp>
        <p:nvSpPr>
          <p:cNvPr id="23" name="圆: 空心 22">
            <a:extLst>
              <a:ext uri="{FF2B5EF4-FFF2-40B4-BE49-F238E27FC236}">
                <a16:creationId xmlns:a16="http://schemas.microsoft.com/office/drawing/2014/main" id="{CC758311-6F8E-0005-BFFD-6E5A6A409606}"/>
              </a:ext>
            </a:extLst>
          </p:cNvPr>
          <p:cNvSpPr/>
          <p:nvPr/>
        </p:nvSpPr>
        <p:spPr>
          <a:xfrm>
            <a:off x="4533657" y="2322060"/>
            <a:ext cx="3106266" cy="3106266"/>
          </a:xfrm>
          <a:prstGeom prst="donut">
            <a:avLst>
              <a:gd name="adj" fmla="val 17375"/>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tx1"/>
              </a:solidFill>
            </a:endParaRPr>
          </a:p>
        </p:txBody>
      </p:sp>
      <p:sp>
        <p:nvSpPr>
          <p:cNvPr id="24" name="椭圆 23">
            <a:extLst>
              <a:ext uri="{FF2B5EF4-FFF2-40B4-BE49-F238E27FC236}">
                <a16:creationId xmlns:a16="http://schemas.microsoft.com/office/drawing/2014/main" id="{B7689140-0BB3-AFC5-FD97-84F1C528874D}"/>
              </a:ext>
            </a:extLst>
          </p:cNvPr>
          <p:cNvSpPr/>
          <p:nvPr/>
        </p:nvSpPr>
        <p:spPr>
          <a:xfrm>
            <a:off x="3907772" y="1683242"/>
            <a:ext cx="4358036" cy="4358036"/>
          </a:xfrm>
          <a:prstGeom prst="ellipse">
            <a:avLst/>
          </a:prstGeom>
          <a:noFill/>
          <a:ln>
            <a:gradFill>
              <a:gsLst>
                <a:gs pos="0">
                  <a:schemeClr val="accent1"/>
                </a:gs>
                <a:gs pos="100000">
                  <a:schemeClr val="accent2"/>
                </a:gs>
              </a:gsLst>
              <a:lin ang="30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7" name="椭圆 26">
            <a:extLst>
              <a:ext uri="{FF2B5EF4-FFF2-40B4-BE49-F238E27FC236}">
                <a16:creationId xmlns:a16="http://schemas.microsoft.com/office/drawing/2014/main" id="{94358977-91A8-13AC-874F-90EE3CCD66E1}"/>
              </a:ext>
            </a:extLst>
          </p:cNvPr>
          <p:cNvSpPr/>
          <p:nvPr/>
        </p:nvSpPr>
        <p:spPr>
          <a:xfrm>
            <a:off x="3803824" y="3732506"/>
            <a:ext cx="207893" cy="207893"/>
          </a:xfrm>
          <a:prstGeom prst="ellipse">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8" name="椭圆 27">
            <a:extLst>
              <a:ext uri="{FF2B5EF4-FFF2-40B4-BE49-F238E27FC236}">
                <a16:creationId xmlns:a16="http://schemas.microsoft.com/office/drawing/2014/main" id="{96D0B8AA-BAE3-7D22-D8EC-1EE9BD03DF79}"/>
              </a:ext>
            </a:extLst>
          </p:cNvPr>
          <p:cNvSpPr/>
          <p:nvPr/>
        </p:nvSpPr>
        <p:spPr>
          <a:xfrm>
            <a:off x="8166858" y="3732506"/>
            <a:ext cx="207893" cy="207893"/>
          </a:xfrm>
          <a:prstGeom prst="ellipse">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9" name="椭圆 28">
            <a:extLst>
              <a:ext uri="{FF2B5EF4-FFF2-40B4-BE49-F238E27FC236}">
                <a16:creationId xmlns:a16="http://schemas.microsoft.com/office/drawing/2014/main" id="{87A141B7-E824-4F8B-85C8-025B72B12B33}"/>
              </a:ext>
            </a:extLst>
          </p:cNvPr>
          <p:cNvSpPr/>
          <p:nvPr/>
        </p:nvSpPr>
        <p:spPr>
          <a:xfrm>
            <a:off x="4307163" y="2409226"/>
            <a:ext cx="207893" cy="207893"/>
          </a:xfrm>
          <a:prstGeom prst="ellipse">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0" name="椭圆 29">
            <a:extLst>
              <a:ext uri="{FF2B5EF4-FFF2-40B4-BE49-F238E27FC236}">
                <a16:creationId xmlns:a16="http://schemas.microsoft.com/office/drawing/2014/main" id="{F04050D9-0C0F-CF6E-31AE-43F92B9B45CA}"/>
              </a:ext>
            </a:extLst>
          </p:cNvPr>
          <p:cNvSpPr/>
          <p:nvPr/>
        </p:nvSpPr>
        <p:spPr>
          <a:xfrm>
            <a:off x="7697888" y="2409226"/>
            <a:ext cx="207893" cy="207893"/>
          </a:xfrm>
          <a:prstGeom prst="ellipse">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1" name="椭圆 30">
            <a:extLst>
              <a:ext uri="{FF2B5EF4-FFF2-40B4-BE49-F238E27FC236}">
                <a16:creationId xmlns:a16="http://schemas.microsoft.com/office/drawing/2014/main" id="{2F9E1D1B-79CB-D43F-B0C2-6F82472A2743}"/>
              </a:ext>
            </a:extLst>
          </p:cNvPr>
          <p:cNvSpPr/>
          <p:nvPr/>
        </p:nvSpPr>
        <p:spPr>
          <a:xfrm>
            <a:off x="4297363" y="5121157"/>
            <a:ext cx="207893" cy="207893"/>
          </a:xfrm>
          <a:prstGeom prst="ellipse">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2" name="椭圆 31">
            <a:extLst>
              <a:ext uri="{FF2B5EF4-FFF2-40B4-BE49-F238E27FC236}">
                <a16:creationId xmlns:a16="http://schemas.microsoft.com/office/drawing/2014/main" id="{E79A6E5D-B673-3C22-B775-C77E90252B3C}"/>
              </a:ext>
            </a:extLst>
          </p:cNvPr>
          <p:cNvSpPr/>
          <p:nvPr/>
        </p:nvSpPr>
        <p:spPr>
          <a:xfrm>
            <a:off x="7702034" y="5121157"/>
            <a:ext cx="207893" cy="207893"/>
          </a:xfrm>
          <a:prstGeom prst="ellipse">
            <a:avLst/>
          </a:prstGeom>
          <a:gradFill>
            <a:gsLst>
              <a:gs pos="0">
                <a:schemeClr val="accent1"/>
              </a:gs>
              <a:gs pos="100000">
                <a:schemeClr val="accent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4" name="文本框 33">
            <a:extLst>
              <a:ext uri="{FF2B5EF4-FFF2-40B4-BE49-F238E27FC236}">
                <a16:creationId xmlns:a16="http://schemas.microsoft.com/office/drawing/2014/main" id="{55A5BA61-8FEB-15D4-7FCD-6E1558AD4F44}"/>
              </a:ext>
            </a:extLst>
          </p:cNvPr>
          <p:cNvSpPr txBox="1"/>
          <p:nvPr/>
        </p:nvSpPr>
        <p:spPr>
          <a:xfrm>
            <a:off x="2075354" y="636071"/>
            <a:ext cx="9370412" cy="707886"/>
          </a:xfrm>
          <a:prstGeom prst="rect">
            <a:avLst/>
          </a:prstGeom>
          <a:noFill/>
        </p:spPr>
        <p:txBody>
          <a:bodyPr wrap="square">
            <a:spAutoFit/>
          </a:bodyPr>
          <a:lstStyle/>
          <a:p>
            <a:r>
              <a:rPr lang="en-US" altLang="zh-CN" sz="4000" dirty="0">
                <a:solidFill>
                  <a:schemeClr val="bg1"/>
                </a:solidFill>
                <a:latin typeface="+mj-ea"/>
                <a:ea typeface="+mj-ea"/>
                <a:cs typeface="Times New Roman" panose="02020603050405020304" pitchFamily="18" charset="0"/>
              </a:rPr>
              <a:t>Introduction to </a:t>
            </a:r>
            <a:r>
              <a:rPr lang="en-US" altLang="zh-CN" sz="4000" dirty="0" err="1">
                <a:solidFill>
                  <a:schemeClr val="bg1"/>
                </a:solidFill>
                <a:latin typeface="+mj-ea"/>
                <a:ea typeface="+mj-ea"/>
                <a:cs typeface="Times New Roman" panose="02020603050405020304" pitchFamily="18" charset="0"/>
              </a:rPr>
              <a:t>Choronosphere</a:t>
            </a:r>
            <a:endParaRPr lang="zh-CN" altLang="en-US" sz="4000" dirty="0">
              <a:solidFill>
                <a:schemeClr val="bg1"/>
              </a:solidFill>
              <a:latin typeface="+mj-ea"/>
              <a:ea typeface="+mj-ea"/>
              <a:cs typeface="Times New Roman" panose="02020603050405020304" pitchFamily="18" charset="0"/>
            </a:endParaRPr>
          </a:p>
        </p:txBody>
      </p:sp>
      <p:sp>
        <p:nvSpPr>
          <p:cNvPr id="35" name="文本框 34">
            <a:extLst>
              <a:ext uri="{FF2B5EF4-FFF2-40B4-BE49-F238E27FC236}">
                <a16:creationId xmlns:a16="http://schemas.microsoft.com/office/drawing/2014/main" id="{3FB282BF-1513-AAD1-B606-584A64663AD5}"/>
              </a:ext>
            </a:extLst>
          </p:cNvPr>
          <p:cNvSpPr txBox="1"/>
          <p:nvPr/>
        </p:nvSpPr>
        <p:spPr>
          <a:xfrm>
            <a:off x="1271293" y="620252"/>
            <a:ext cx="1054912"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en-US" altLang="zh-CN" sz="4000" dirty="0">
                <a:solidFill>
                  <a:schemeClr val="bg1"/>
                </a:solidFill>
                <a:latin typeface="+mj-lt"/>
              </a:rPr>
              <a:t>I.</a:t>
            </a:r>
            <a:endParaRPr lang="zh-CN" altLang="en-US" sz="4000" dirty="0">
              <a:solidFill>
                <a:schemeClr val="bg1"/>
              </a:solidFill>
              <a:latin typeface="+mj-lt"/>
            </a:endParaRPr>
          </a:p>
        </p:txBody>
      </p:sp>
      <p:sp>
        <p:nvSpPr>
          <p:cNvPr id="36" name="文本框 35">
            <a:extLst>
              <a:ext uri="{FF2B5EF4-FFF2-40B4-BE49-F238E27FC236}">
                <a16:creationId xmlns:a16="http://schemas.microsoft.com/office/drawing/2014/main" id="{F69080C2-B22F-C132-78BB-BF338D65C91E}"/>
              </a:ext>
            </a:extLst>
          </p:cNvPr>
          <p:cNvSpPr txBox="1"/>
          <p:nvPr/>
        </p:nvSpPr>
        <p:spPr>
          <a:xfrm flipH="1">
            <a:off x="4267056" y="3414543"/>
            <a:ext cx="3657889" cy="954107"/>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ctr"/>
            <a:r>
              <a:rPr lang="en-US" altLang="zh-CN" sz="2800" dirty="0" err="1">
                <a:solidFill>
                  <a:schemeClr val="bg1"/>
                </a:solidFill>
              </a:rPr>
              <a:t>Choronosphere</a:t>
            </a:r>
            <a:endParaRPr lang="en-US" altLang="zh-CN" sz="2800" dirty="0">
              <a:solidFill>
                <a:schemeClr val="bg1"/>
              </a:solidFill>
            </a:endParaRPr>
          </a:p>
          <a:p>
            <a:pPr algn="ctr"/>
            <a:r>
              <a:rPr lang="zh-CN" altLang="en-US" sz="2800" dirty="0">
                <a:solidFill>
                  <a:schemeClr val="bg1"/>
                </a:solidFill>
              </a:rPr>
              <a:t>超时空实验室</a:t>
            </a:r>
            <a:endParaRPr lang="en-US" altLang="zh-CN" sz="2800" dirty="0">
              <a:solidFill>
                <a:schemeClr val="bg1"/>
              </a:solidFill>
            </a:endParaRPr>
          </a:p>
        </p:txBody>
      </p:sp>
      <p:sp>
        <p:nvSpPr>
          <p:cNvPr id="2" name="文本框 1">
            <a:extLst>
              <a:ext uri="{FF2B5EF4-FFF2-40B4-BE49-F238E27FC236}">
                <a16:creationId xmlns:a16="http://schemas.microsoft.com/office/drawing/2014/main" id="{E0F956A5-9783-698D-6B85-7499414C2D9F}"/>
              </a:ext>
            </a:extLst>
          </p:cNvPr>
          <p:cNvSpPr txBox="1"/>
          <p:nvPr/>
        </p:nvSpPr>
        <p:spPr>
          <a:xfrm flipH="1">
            <a:off x="1346020" y="2470925"/>
            <a:ext cx="2561750" cy="386388"/>
          </a:xfrm>
          <a:prstGeom prst="rect">
            <a:avLst/>
          </a:prstGeom>
          <a:noFill/>
        </p:spPr>
        <p:txBody>
          <a:bodyPr wrap="square">
            <a:spAutoFit/>
          </a:bodyPr>
          <a:lstStyle/>
          <a:p>
            <a:pPr algn="r">
              <a:lnSpc>
                <a:spcPct val="130000"/>
              </a:lnSpc>
            </a:pPr>
            <a:r>
              <a:rPr lang="zh-CN" altLang="en-US" sz="1600" dirty="0">
                <a:solidFill>
                  <a:schemeClr val="bg1"/>
                </a:solidFill>
                <a:latin typeface="+mn-ea"/>
              </a:rPr>
              <a:t>设定与剧情</a:t>
            </a:r>
          </a:p>
        </p:txBody>
      </p:sp>
      <p:sp>
        <p:nvSpPr>
          <p:cNvPr id="5" name="文本框 4">
            <a:extLst>
              <a:ext uri="{FF2B5EF4-FFF2-40B4-BE49-F238E27FC236}">
                <a16:creationId xmlns:a16="http://schemas.microsoft.com/office/drawing/2014/main" id="{2E9E6C7F-2EA1-CA23-354F-C107B2B7D96C}"/>
              </a:ext>
            </a:extLst>
          </p:cNvPr>
          <p:cNvSpPr txBox="1"/>
          <p:nvPr/>
        </p:nvSpPr>
        <p:spPr>
          <a:xfrm flipH="1">
            <a:off x="973759" y="3752364"/>
            <a:ext cx="2561750" cy="386388"/>
          </a:xfrm>
          <a:prstGeom prst="rect">
            <a:avLst/>
          </a:prstGeom>
          <a:noFill/>
        </p:spPr>
        <p:txBody>
          <a:bodyPr wrap="square">
            <a:spAutoFit/>
          </a:bodyPr>
          <a:lstStyle/>
          <a:p>
            <a:pPr algn="r">
              <a:lnSpc>
                <a:spcPct val="130000"/>
              </a:lnSpc>
            </a:pPr>
            <a:r>
              <a:rPr lang="zh-CN" altLang="en-US" sz="1600" dirty="0">
                <a:solidFill>
                  <a:schemeClr val="bg1"/>
                </a:solidFill>
                <a:latin typeface="+mn-ea"/>
              </a:rPr>
              <a:t>游戏玩法</a:t>
            </a:r>
          </a:p>
        </p:txBody>
      </p:sp>
    </p:spTree>
    <p:extLst>
      <p:ext uri="{BB962C8B-B14F-4D97-AF65-F5344CB8AC3E}">
        <p14:creationId xmlns:p14="http://schemas.microsoft.com/office/powerpoint/2010/main" val="1071113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02DB3-77BA-CC0F-49AA-9F577E3877CC}"/>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DEC20F07-B532-1160-5F39-424EB948A394}"/>
              </a:ext>
            </a:extLst>
          </p:cNvPr>
          <p:cNvSpPr txBox="1"/>
          <p:nvPr/>
        </p:nvSpPr>
        <p:spPr>
          <a:xfrm>
            <a:off x="1952233" y="1837648"/>
            <a:ext cx="2004220"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剧情概要</a:t>
            </a:r>
          </a:p>
        </p:txBody>
      </p:sp>
      <p:grpSp>
        <p:nvGrpSpPr>
          <p:cNvPr id="35" name="组合 34">
            <a:extLst>
              <a:ext uri="{FF2B5EF4-FFF2-40B4-BE49-F238E27FC236}">
                <a16:creationId xmlns:a16="http://schemas.microsoft.com/office/drawing/2014/main" id="{B300EA0B-7246-9ECB-B686-AB96AF12D237}"/>
              </a:ext>
            </a:extLst>
          </p:cNvPr>
          <p:cNvGrpSpPr/>
          <p:nvPr/>
        </p:nvGrpSpPr>
        <p:grpSpPr>
          <a:xfrm>
            <a:off x="1523608" y="1893518"/>
            <a:ext cx="342900" cy="360045"/>
            <a:chOff x="3185160" y="-1011765"/>
            <a:chExt cx="342900" cy="360045"/>
          </a:xfrm>
        </p:grpSpPr>
        <p:sp>
          <p:nvSpPr>
            <p:cNvPr id="32" name="任意多边形: 形状 31">
              <a:extLst>
                <a:ext uri="{FF2B5EF4-FFF2-40B4-BE49-F238E27FC236}">
                  <a16:creationId xmlns:a16="http://schemas.microsoft.com/office/drawing/2014/main" id="{6B37C3DA-1B2B-94B7-C145-A45144DD635C}"/>
                </a:ext>
              </a:extLst>
            </p:cNvPr>
            <p:cNvSpPr/>
            <p:nvPr/>
          </p:nvSpPr>
          <p:spPr>
            <a:xfrm>
              <a:off x="318516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3" name="任意多边形: 形状 32">
              <a:extLst>
                <a:ext uri="{FF2B5EF4-FFF2-40B4-BE49-F238E27FC236}">
                  <a16:creationId xmlns:a16="http://schemas.microsoft.com/office/drawing/2014/main" id="{02BF0579-7187-E306-EBD4-AAEB061475A7}"/>
                </a:ext>
              </a:extLst>
            </p:cNvPr>
            <p:cNvSpPr/>
            <p:nvPr/>
          </p:nvSpPr>
          <p:spPr>
            <a:xfrm>
              <a:off x="335661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4" name="任意多边形: 形状 33">
              <a:extLst>
                <a:ext uri="{FF2B5EF4-FFF2-40B4-BE49-F238E27FC236}">
                  <a16:creationId xmlns:a16="http://schemas.microsoft.com/office/drawing/2014/main" id="{DA051DC2-BF73-97BB-223D-D00620D873A9}"/>
                </a:ext>
              </a:extLst>
            </p:cNvPr>
            <p:cNvSpPr/>
            <p:nvPr/>
          </p:nvSpPr>
          <p:spPr>
            <a:xfrm>
              <a:off x="3270885" y="-1011765"/>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grpSp>
      <p:sp>
        <p:nvSpPr>
          <p:cNvPr id="40" name="文本框 39">
            <a:extLst>
              <a:ext uri="{FF2B5EF4-FFF2-40B4-BE49-F238E27FC236}">
                <a16:creationId xmlns:a16="http://schemas.microsoft.com/office/drawing/2014/main" id="{6BD3A264-46D5-9FCA-E46C-EC902C4E84F4}"/>
              </a:ext>
            </a:extLst>
          </p:cNvPr>
          <p:cNvSpPr txBox="1"/>
          <p:nvPr/>
        </p:nvSpPr>
        <p:spPr>
          <a:xfrm>
            <a:off x="1271293" y="620252"/>
            <a:ext cx="4713298"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01.</a:t>
            </a:r>
            <a:r>
              <a:rPr kumimoji="0" lang="en-US" altLang="zh-CN" sz="40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 </a:t>
            </a: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Settings&amp;Plot</a:t>
            </a: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 </a:t>
            </a:r>
          </a:p>
        </p:txBody>
      </p:sp>
      <p:sp>
        <p:nvSpPr>
          <p:cNvPr id="2" name="文本框 1">
            <a:extLst>
              <a:ext uri="{FF2B5EF4-FFF2-40B4-BE49-F238E27FC236}">
                <a16:creationId xmlns:a16="http://schemas.microsoft.com/office/drawing/2014/main" id="{A2BDEDB9-82CA-C872-A069-3B6BF08D7C99}"/>
              </a:ext>
            </a:extLst>
          </p:cNvPr>
          <p:cNvSpPr txBox="1"/>
          <p:nvPr/>
        </p:nvSpPr>
        <p:spPr>
          <a:xfrm>
            <a:off x="1952233" y="2360868"/>
            <a:ext cx="9336490" cy="2947089"/>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兰登博士（</a:t>
            </a:r>
            <a:r>
              <a:rPr lang="en-US" altLang="zh-CN" sz="1600" dirty="0">
                <a:solidFill>
                  <a:prstClr val="white"/>
                </a:solidFill>
                <a:latin typeface="思源黑体 CN Regular"/>
                <a:ea typeface="思源黑体 CN Regular"/>
              </a:rPr>
              <a:t>Doctor Landon</a:t>
            </a: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）建立了一个神秘组织“时轨学会”，其总部位于一个偏僻的地下实验室，守备森严，禁止外人进入。一名自称时轨学会内部成员的人联系主角</a:t>
            </a:r>
            <a:r>
              <a:rPr lang="zh-CN" altLang="en-US" sz="1600" dirty="0">
                <a:solidFill>
                  <a:prstClr val="white"/>
                </a:solidFill>
                <a:latin typeface="思源黑体 CN Regular"/>
                <a:ea typeface="思源黑体 CN Regular"/>
              </a:rPr>
              <a:t>艾萨克（</a:t>
            </a:r>
            <a:r>
              <a:rPr lang="en-US" altLang="zh-CN" sz="1600" dirty="0">
                <a:solidFill>
                  <a:prstClr val="white"/>
                </a:solidFill>
                <a:latin typeface="思源黑体 CN Regular"/>
                <a:ea typeface="思源黑体 CN Regular"/>
              </a:rPr>
              <a:t>Issac</a:t>
            </a:r>
            <a:r>
              <a:rPr lang="zh-CN" altLang="en-US" sz="1600" dirty="0">
                <a:solidFill>
                  <a:prstClr val="white"/>
                </a:solidFill>
                <a:latin typeface="思源黑体 CN Regular"/>
                <a:ea typeface="思源黑体 CN Regular"/>
              </a:rPr>
              <a:t>）</a:t>
            </a: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，称学会所做的实验正在将世界推入深渊，而自己已无力阻止。</a:t>
            </a: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此人给予主角进入地下实验室大门的权限，并告知主角那里已无守卫，委托主角进入地下实验室摧毁位于底层的“量子共振核心”以挽救这一切，却没再给出更多信息。</a:t>
            </a: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主角进入实验室中深入探索，逐渐挖掘出学会所作的研究的秘密、拼凑出事件的真相并最终做出自己心中认为正确的抉择，走向不同的结局。</a:t>
            </a:r>
          </a:p>
        </p:txBody>
      </p:sp>
    </p:spTree>
    <p:extLst>
      <p:ext uri="{BB962C8B-B14F-4D97-AF65-F5344CB8AC3E}">
        <p14:creationId xmlns:p14="http://schemas.microsoft.com/office/powerpoint/2010/main" val="2579170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D20077C-5453-0D79-9FDB-011EFF567DC8}"/>
              </a:ext>
            </a:extLst>
          </p:cNvPr>
          <p:cNvSpPr txBox="1"/>
          <p:nvPr/>
        </p:nvSpPr>
        <p:spPr>
          <a:xfrm>
            <a:off x="1852050" y="2474584"/>
            <a:ext cx="9336490" cy="3267176"/>
          </a:xfrm>
          <a:prstGeom prst="rect">
            <a:avLst/>
          </a:prstGeom>
          <a:noFill/>
        </p:spPr>
        <p:txBody>
          <a:bodyPr wrap="square">
            <a:spAutoFit/>
          </a:bodyPr>
          <a:lstStyle/>
          <a:p>
            <a:pPr>
              <a:lnSpc>
                <a:spcPct val="130000"/>
              </a:lnSpc>
            </a:pPr>
            <a:r>
              <a:rPr lang="zh-CN" altLang="en-US" sz="1600" dirty="0">
                <a:solidFill>
                  <a:schemeClr val="bg1"/>
                </a:solidFill>
                <a:latin typeface="+mn-ea"/>
              </a:rPr>
              <a:t>量子力学中，物体可以同时处于多种状态，但当我们观测时，它只会坍缩为一种确定状态。</a:t>
            </a:r>
          </a:p>
          <a:p>
            <a:pPr>
              <a:lnSpc>
                <a:spcPct val="130000"/>
              </a:lnSpc>
            </a:pPr>
            <a:r>
              <a:rPr lang="zh-CN" altLang="en-US" sz="1600" dirty="0">
                <a:solidFill>
                  <a:schemeClr val="bg1"/>
                </a:solidFill>
                <a:latin typeface="+mn-ea"/>
              </a:rPr>
              <a:t>基于退相干历史诠释，历史并非唯一，所有可能的历史在未被观测时是共存的。</a:t>
            </a:r>
          </a:p>
          <a:p>
            <a:pPr>
              <a:lnSpc>
                <a:spcPct val="130000"/>
              </a:lnSpc>
            </a:pPr>
            <a:r>
              <a:rPr lang="zh-CN" altLang="en-US" sz="1600" dirty="0">
                <a:solidFill>
                  <a:schemeClr val="bg1"/>
                </a:solidFill>
                <a:latin typeface="+mn-ea"/>
              </a:rPr>
              <a:t>而当历史被观测时，其他可能性因退相干（与环境相互作用失去量子特性）而消失，只留下唯一现实。</a:t>
            </a:r>
            <a:endParaRPr lang="en-US" altLang="zh-CN" sz="1600" dirty="0">
              <a:solidFill>
                <a:schemeClr val="bg1"/>
              </a:solidFill>
              <a:latin typeface="+mn-ea"/>
            </a:endParaRPr>
          </a:p>
          <a:p>
            <a:pPr>
              <a:lnSpc>
                <a:spcPct val="130000"/>
              </a:lnSpc>
            </a:pPr>
            <a:endParaRPr lang="en-US" altLang="zh-CN" sz="1600" dirty="0">
              <a:solidFill>
                <a:schemeClr val="bg1"/>
              </a:solidFill>
              <a:latin typeface="+mn-ea"/>
            </a:endParaRPr>
          </a:p>
          <a:p>
            <a:pPr>
              <a:lnSpc>
                <a:spcPct val="130000"/>
              </a:lnSpc>
            </a:pPr>
            <a:r>
              <a:rPr lang="zh-CN" altLang="en-US" sz="1600" dirty="0">
                <a:solidFill>
                  <a:schemeClr val="bg1"/>
                </a:solidFill>
                <a:latin typeface="+mn-ea"/>
              </a:rPr>
              <a:t>兰登博士突破了时空维度的限制，创办了时轨学会，以一个地下实验室作为总部，实验室共三层，每层都是封闭的量子沙盒，时轨学会向其中置入历史变量并观测结果即人工坍缩历史来进行实验，并在实验后切断量子关联，使沙盘内历史因退相干而消失从而不影响现实。</a:t>
            </a:r>
            <a:endParaRPr lang="en-US" altLang="zh-CN" sz="1600" dirty="0">
              <a:solidFill>
                <a:schemeClr val="bg1"/>
              </a:solidFill>
              <a:latin typeface="+mn-ea"/>
            </a:endParaRPr>
          </a:p>
          <a:p>
            <a:pPr>
              <a:lnSpc>
                <a:spcPct val="130000"/>
              </a:lnSpc>
            </a:pPr>
            <a:endParaRPr lang="zh-CN" altLang="en-US" sz="1600" dirty="0">
              <a:solidFill>
                <a:schemeClr val="bg1"/>
              </a:solidFill>
              <a:latin typeface="+mn-ea"/>
            </a:endParaRPr>
          </a:p>
          <a:p>
            <a:pPr>
              <a:lnSpc>
                <a:spcPct val="130000"/>
              </a:lnSpc>
            </a:pPr>
            <a:r>
              <a:rPr lang="zh-CN" altLang="en-US" sz="1600" dirty="0">
                <a:solidFill>
                  <a:schemeClr val="bg1"/>
                </a:solidFill>
                <a:latin typeface="+mn-ea"/>
              </a:rPr>
              <a:t>学会一次次在实验室中通过改动时空中的变量来改写历史并观测文明走向，他们的具体实验结果是什么？</a:t>
            </a:r>
            <a:endParaRPr lang="en-US" altLang="zh-CN" sz="1600" dirty="0">
              <a:solidFill>
                <a:schemeClr val="bg1"/>
              </a:solidFill>
              <a:latin typeface="+mn-ea"/>
            </a:endParaRPr>
          </a:p>
          <a:p>
            <a:pPr>
              <a:lnSpc>
                <a:spcPct val="130000"/>
              </a:lnSpc>
            </a:pPr>
            <a:r>
              <a:rPr lang="zh-CN" altLang="en-US" sz="1600" dirty="0">
                <a:solidFill>
                  <a:schemeClr val="bg1"/>
                </a:solidFill>
                <a:latin typeface="+mn-ea"/>
              </a:rPr>
              <a:t>他们的最终目的又是什么？为什么联系主角的人说学会正在将世界推入深渊？</a:t>
            </a:r>
            <a:endParaRPr lang="en-US" altLang="zh-CN" sz="1600" dirty="0">
              <a:solidFill>
                <a:schemeClr val="bg1"/>
              </a:solidFill>
              <a:latin typeface="+mn-ea"/>
            </a:endParaRPr>
          </a:p>
        </p:txBody>
      </p:sp>
      <p:sp>
        <p:nvSpPr>
          <p:cNvPr id="4" name="文本框 3">
            <a:extLst>
              <a:ext uri="{FF2B5EF4-FFF2-40B4-BE49-F238E27FC236}">
                <a16:creationId xmlns:a16="http://schemas.microsoft.com/office/drawing/2014/main" id="{9C0955C1-8952-4679-7197-7B7221227067}"/>
              </a:ext>
            </a:extLst>
          </p:cNvPr>
          <p:cNvSpPr txBox="1"/>
          <p:nvPr/>
        </p:nvSpPr>
        <p:spPr>
          <a:xfrm>
            <a:off x="1863770" y="1866710"/>
            <a:ext cx="3657889"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zh-CN" altLang="en-US" sz="2800" dirty="0">
                <a:gradFill>
                  <a:gsLst>
                    <a:gs pos="0">
                      <a:schemeClr val="accent1"/>
                    </a:gs>
                    <a:gs pos="83000">
                      <a:schemeClr val="accent2"/>
                    </a:gs>
                  </a:gsLst>
                  <a:lin ang="5400000" scaled="0"/>
                </a:gradFill>
              </a:rPr>
              <a:t>核心设定</a:t>
            </a:r>
          </a:p>
        </p:txBody>
      </p:sp>
      <p:grpSp>
        <p:nvGrpSpPr>
          <p:cNvPr id="36" name="组合 35">
            <a:extLst>
              <a:ext uri="{FF2B5EF4-FFF2-40B4-BE49-F238E27FC236}">
                <a16:creationId xmlns:a16="http://schemas.microsoft.com/office/drawing/2014/main" id="{BF570A60-13CB-FD07-0059-AD5CC736B017}"/>
              </a:ext>
            </a:extLst>
          </p:cNvPr>
          <p:cNvGrpSpPr/>
          <p:nvPr/>
        </p:nvGrpSpPr>
        <p:grpSpPr>
          <a:xfrm>
            <a:off x="1512299" y="1962376"/>
            <a:ext cx="342900" cy="342900"/>
            <a:chOff x="8246708" y="-1723283"/>
            <a:chExt cx="342900" cy="342900"/>
          </a:xfrm>
        </p:grpSpPr>
        <p:sp>
          <p:nvSpPr>
            <p:cNvPr id="21" name="任意多边形: 形状 20">
              <a:extLst>
                <a:ext uri="{FF2B5EF4-FFF2-40B4-BE49-F238E27FC236}">
                  <a16:creationId xmlns:a16="http://schemas.microsoft.com/office/drawing/2014/main" id="{19170EB9-BD8C-085E-6BAD-AC6497237BC2}"/>
                </a:ext>
              </a:extLst>
            </p:cNvPr>
            <p:cNvSpPr/>
            <p:nvPr/>
          </p:nvSpPr>
          <p:spPr>
            <a:xfrm>
              <a:off x="8503883" y="-1723283"/>
              <a:ext cx="85725" cy="85725"/>
            </a:xfrm>
            <a:custGeom>
              <a:avLst/>
              <a:gdLst>
                <a:gd name="connsiteX0" fmla="*/ 85725 w 85725"/>
                <a:gd name="connsiteY0" fmla="*/ 42863 h 85725"/>
                <a:gd name="connsiteX1" fmla="*/ 42863 w 85725"/>
                <a:gd name="connsiteY1" fmla="*/ 85725 h 85725"/>
                <a:gd name="connsiteX2" fmla="*/ 0 w 85725"/>
                <a:gd name="connsiteY2" fmla="*/ 42863 h 85725"/>
                <a:gd name="connsiteX3" fmla="*/ 42863 w 85725"/>
                <a:gd name="connsiteY3" fmla="*/ 0 h 85725"/>
                <a:gd name="connsiteX4" fmla="*/ 85725 w 85725"/>
                <a:gd name="connsiteY4" fmla="*/ 42863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5725" y="42863"/>
                  </a:moveTo>
                  <a:cubicBezTo>
                    <a:pt x="85725" y="66535"/>
                    <a:pt x="66535" y="85725"/>
                    <a:pt x="42863" y="85725"/>
                  </a:cubicBezTo>
                  <a:cubicBezTo>
                    <a:pt x="19190" y="85725"/>
                    <a:pt x="0" y="66535"/>
                    <a:pt x="0" y="42863"/>
                  </a:cubicBezTo>
                  <a:cubicBezTo>
                    <a:pt x="0" y="19190"/>
                    <a:pt x="19190" y="0"/>
                    <a:pt x="42863" y="0"/>
                  </a:cubicBezTo>
                  <a:cubicBezTo>
                    <a:pt x="66535" y="0"/>
                    <a:pt x="85725" y="19190"/>
                    <a:pt x="85725" y="42863"/>
                  </a:cubicBez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22" name="任意多边形: 形状 21">
              <a:extLst>
                <a:ext uri="{FF2B5EF4-FFF2-40B4-BE49-F238E27FC236}">
                  <a16:creationId xmlns:a16="http://schemas.microsoft.com/office/drawing/2014/main" id="{EB2B77D5-D0C1-172B-4C17-916B77B1E892}"/>
                </a:ext>
              </a:extLst>
            </p:cNvPr>
            <p:cNvSpPr/>
            <p:nvPr/>
          </p:nvSpPr>
          <p:spPr>
            <a:xfrm>
              <a:off x="8246708" y="-1466108"/>
              <a:ext cx="85725" cy="85725"/>
            </a:xfrm>
            <a:custGeom>
              <a:avLst/>
              <a:gdLst>
                <a:gd name="connsiteX0" fmla="*/ 85725 w 85725"/>
                <a:gd name="connsiteY0" fmla="*/ 42863 h 85725"/>
                <a:gd name="connsiteX1" fmla="*/ 42863 w 85725"/>
                <a:gd name="connsiteY1" fmla="*/ 85725 h 85725"/>
                <a:gd name="connsiteX2" fmla="*/ 0 w 85725"/>
                <a:gd name="connsiteY2" fmla="*/ 42863 h 85725"/>
                <a:gd name="connsiteX3" fmla="*/ 42863 w 85725"/>
                <a:gd name="connsiteY3" fmla="*/ 0 h 85725"/>
                <a:gd name="connsiteX4" fmla="*/ 85725 w 85725"/>
                <a:gd name="connsiteY4" fmla="*/ 42863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5725" y="42863"/>
                  </a:moveTo>
                  <a:cubicBezTo>
                    <a:pt x="85725" y="66535"/>
                    <a:pt x="66535" y="85725"/>
                    <a:pt x="42863" y="85725"/>
                  </a:cubicBezTo>
                  <a:cubicBezTo>
                    <a:pt x="19190" y="85725"/>
                    <a:pt x="0" y="66535"/>
                    <a:pt x="0" y="42863"/>
                  </a:cubicBezTo>
                  <a:cubicBezTo>
                    <a:pt x="0" y="19190"/>
                    <a:pt x="19190" y="0"/>
                    <a:pt x="42863" y="0"/>
                  </a:cubicBezTo>
                  <a:cubicBezTo>
                    <a:pt x="66535" y="0"/>
                    <a:pt x="85725" y="19190"/>
                    <a:pt x="85725" y="42863"/>
                  </a:cubicBez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23" name="任意多边形: 形状 22">
              <a:extLst>
                <a:ext uri="{FF2B5EF4-FFF2-40B4-BE49-F238E27FC236}">
                  <a16:creationId xmlns:a16="http://schemas.microsoft.com/office/drawing/2014/main" id="{D976FF6C-2C0A-9A80-98F1-14E65D44A180}"/>
                </a:ext>
              </a:extLst>
            </p:cNvPr>
            <p:cNvSpPr/>
            <p:nvPr/>
          </p:nvSpPr>
          <p:spPr>
            <a:xfrm>
              <a:off x="8246708" y="-1723283"/>
              <a:ext cx="85725" cy="85725"/>
            </a:xfrm>
            <a:custGeom>
              <a:avLst/>
              <a:gdLst>
                <a:gd name="connsiteX0" fmla="*/ 0 w 85725"/>
                <a:gd name="connsiteY0" fmla="*/ 0 h 85725"/>
                <a:gd name="connsiteX1" fmla="*/ 85725 w 85725"/>
                <a:gd name="connsiteY1" fmla="*/ 0 h 85725"/>
                <a:gd name="connsiteX2" fmla="*/ 85725 w 85725"/>
                <a:gd name="connsiteY2" fmla="*/ 85725 h 85725"/>
                <a:gd name="connsiteX3" fmla="*/ 0 w 85725"/>
                <a:gd name="connsiteY3" fmla="*/ 85725 h 85725"/>
              </a:gdLst>
              <a:ahLst/>
              <a:cxnLst>
                <a:cxn ang="0">
                  <a:pos x="connsiteX0" y="connsiteY0"/>
                </a:cxn>
                <a:cxn ang="0">
                  <a:pos x="connsiteX1" y="connsiteY1"/>
                </a:cxn>
                <a:cxn ang="0">
                  <a:pos x="connsiteX2" y="connsiteY2"/>
                </a:cxn>
                <a:cxn ang="0">
                  <a:pos x="connsiteX3" y="connsiteY3"/>
                </a:cxn>
              </a:cxnLst>
              <a:rect l="l" t="t" r="r" b="b"/>
              <a:pathLst>
                <a:path w="85725" h="85725">
                  <a:moveTo>
                    <a:pt x="0" y="0"/>
                  </a:moveTo>
                  <a:lnTo>
                    <a:pt x="85725" y="0"/>
                  </a:lnTo>
                  <a:lnTo>
                    <a:pt x="85725" y="85725"/>
                  </a:lnTo>
                  <a:lnTo>
                    <a:pt x="0" y="8572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24" name="任意多边形: 形状 23">
              <a:extLst>
                <a:ext uri="{FF2B5EF4-FFF2-40B4-BE49-F238E27FC236}">
                  <a16:creationId xmlns:a16="http://schemas.microsoft.com/office/drawing/2014/main" id="{C1F39CF2-1BD5-C25F-78EB-E902633AFBB3}"/>
                </a:ext>
              </a:extLst>
            </p:cNvPr>
            <p:cNvSpPr/>
            <p:nvPr/>
          </p:nvSpPr>
          <p:spPr>
            <a:xfrm>
              <a:off x="8503883" y="-1466108"/>
              <a:ext cx="85725" cy="85725"/>
            </a:xfrm>
            <a:custGeom>
              <a:avLst/>
              <a:gdLst>
                <a:gd name="connsiteX0" fmla="*/ 0 w 85725"/>
                <a:gd name="connsiteY0" fmla="*/ 0 h 85725"/>
                <a:gd name="connsiteX1" fmla="*/ 85725 w 85725"/>
                <a:gd name="connsiteY1" fmla="*/ 0 h 85725"/>
                <a:gd name="connsiteX2" fmla="*/ 85725 w 85725"/>
                <a:gd name="connsiteY2" fmla="*/ 85725 h 85725"/>
                <a:gd name="connsiteX3" fmla="*/ 0 w 85725"/>
                <a:gd name="connsiteY3" fmla="*/ 85725 h 85725"/>
              </a:gdLst>
              <a:ahLst/>
              <a:cxnLst>
                <a:cxn ang="0">
                  <a:pos x="connsiteX0" y="connsiteY0"/>
                </a:cxn>
                <a:cxn ang="0">
                  <a:pos x="connsiteX1" y="connsiteY1"/>
                </a:cxn>
                <a:cxn ang="0">
                  <a:pos x="connsiteX2" y="connsiteY2"/>
                </a:cxn>
                <a:cxn ang="0">
                  <a:pos x="connsiteX3" y="connsiteY3"/>
                </a:cxn>
              </a:cxnLst>
              <a:rect l="l" t="t" r="r" b="b"/>
              <a:pathLst>
                <a:path w="85725" h="85725">
                  <a:moveTo>
                    <a:pt x="0" y="0"/>
                  </a:moveTo>
                  <a:lnTo>
                    <a:pt x="85725" y="0"/>
                  </a:lnTo>
                  <a:lnTo>
                    <a:pt x="85725" y="85725"/>
                  </a:lnTo>
                  <a:lnTo>
                    <a:pt x="0" y="8572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25" name="任意多边形: 形状 24">
              <a:extLst>
                <a:ext uri="{FF2B5EF4-FFF2-40B4-BE49-F238E27FC236}">
                  <a16:creationId xmlns:a16="http://schemas.microsoft.com/office/drawing/2014/main" id="{986CC88C-72BB-9209-77C7-115805BDFA1D}"/>
                </a:ext>
              </a:extLst>
            </p:cNvPr>
            <p:cNvSpPr/>
            <p:nvPr/>
          </p:nvSpPr>
          <p:spPr>
            <a:xfrm>
              <a:off x="8332433" y="-1680420"/>
              <a:ext cx="171450" cy="8572"/>
            </a:xfrm>
            <a:custGeom>
              <a:avLst/>
              <a:gdLst>
                <a:gd name="connsiteX0" fmla="*/ 171450 w 171450"/>
                <a:gd name="connsiteY0" fmla="*/ 0 h 8572"/>
                <a:gd name="connsiteX1" fmla="*/ 0 w 171450"/>
                <a:gd name="connsiteY1" fmla="*/ 0 h 8572"/>
              </a:gdLst>
              <a:ahLst/>
              <a:cxnLst>
                <a:cxn ang="0">
                  <a:pos x="connsiteX0" y="connsiteY0"/>
                </a:cxn>
                <a:cxn ang="0">
                  <a:pos x="connsiteX1" y="connsiteY1"/>
                </a:cxn>
              </a:cxnLst>
              <a:rect l="l" t="t" r="r" b="b"/>
              <a:pathLst>
                <a:path w="171450" h="8572">
                  <a:moveTo>
                    <a:pt x="171450" y="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26" name="任意多边形: 形状 25">
              <a:extLst>
                <a:ext uri="{FF2B5EF4-FFF2-40B4-BE49-F238E27FC236}">
                  <a16:creationId xmlns:a16="http://schemas.microsoft.com/office/drawing/2014/main" id="{214AB946-4961-50F8-E50D-7E5C5802F01C}"/>
                </a:ext>
              </a:extLst>
            </p:cNvPr>
            <p:cNvSpPr/>
            <p:nvPr/>
          </p:nvSpPr>
          <p:spPr>
            <a:xfrm>
              <a:off x="8332433" y="-1423245"/>
              <a:ext cx="171450" cy="8572"/>
            </a:xfrm>
            <a:custGeom>
              <a:avLst/>
              <a:gdLst>
                <a:gd name="connsiteX0" fmla="*/ 171450 w 171450"/>
                <a:gd name="connsiteY0" fmla="*/ 0 h 8572"/>
                <a:gd name="connsiteX1" fmla="*/ 0 w 171450"/>
                <a:gd name="connsiteY1" fmla="*/ 0 h 8572"/>
              </a:gdLst>
              <a:ahLst/>
              <a:cxnLst>
                <a:cxn ang="0">
                  <a:pos x="connsiteX0" y="connsiteY0"/>
                </a:cxn>
                <a:cxn ang="0">
                  <a:pos x="connsiteX1" y="connsiteY1"/>
                </a:cxn>
              </a:cxnLst>
              <a:rect l="l" t="t" r="r" b="b"/>
              <a:pathLst>
                <a:path w="171450" h="8572">
                  <a:moveTo>
                    <a:pt x="171450" y="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27" name="任意多边形: 形状 26">
              <a:extLst>
                <a:ext uri="{FF2B5EF4-FFF2-40B4-BE49-F238E27FC236}">
                  <a16:creationId xmlns:a16="http://schemas.microsoft.com/office/drawing/2014/main" id="{4F38BC3D-8295-4DCA-512B-A60D331ECEE4}"/>
                </a:ext>
              </a:extLst>
            </p:cNvPr>
            <p:cNvSpPr/>
            <p:nvPr/>
          </p:nvSpPr>
          <p:spPr>
            <a:xfrm>
              <a:off x="8289570" y="-1637558"/>
              <a:ext cx="8572" cy="171450"/>
            </a:xfrm>
            <a:custGeom>
              <a:avLst/>
              <a:gdLst>
                <a:gd name="connsiteX0" fmla="*/ 0 w 8572"/>
                <a:gd name="connsiteY0" fmla="*/ 171450 h 171450"/>
                <a:gd name="connsiteX1" fmla="*/ 0 w 8572"/>
                <a:gd name="connsiteY1" fmla="*/ 0 h 171450"/>
              </a:gdLst>
              <a:ahLst/>
              <a:cxnLst>
                <a:cxn ang="0">
                  <a:pos x="connsiteX0" y="connsiteY0"/>
                </a:cxn>
                <a:cxn ang="0">
                  <a:pos x="connsiteX1" y="connsiteY1"/>
                </a:cxn>
              </a:cxnLst>
              <a:rect l="l" t="t" r="r" b="b"/>
              <a:pathLst>
                <a:path w="8572" h="171450">
                  <a:moveTo>
                    <a:pt x="0" y="17145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28" name="任意多边形: 形状 27">
              <a:extLst>
                <a:ext uri="{FF2B5EF4-FFF2-40B4-BE49-F238E27FC236}">
                  <a16:creationId xmlns:a16="http://schemas.microsoft.com/office/drawing/2014/main" id="{F6BE2818-CC74-28CA-F623-2CFF1BD647A8}"/>
                </a:ext>
              </a:extLst>
            </p:cNvPr>
            <p:cNvSpPr/>
            <p:nvPr/>
          </p:nvSpPr>
          <p:spPr>
            <a:xfrm>
              <a:off x="8546745" y="-1637558"/>
              <a:ext cx="8572" cy="171450"/>
            </a:xfrm>
            <a:custGeom>
              <a:avLst/>
              <a:gdLst>
                <a:gd name="connsiteX0" fmla="*/ 0 w 8572"/>
                <a:gd name="connsiteY0" fmla="*/ 171450 h 171450"/>
                <a:gd name="connsiteX1" fmla="*/ 0 w 8572"/>
                <a:gd name="connsiteY1" fmla="*/ 0 h 171450"/>
              </a:gdLst>
              <a:ahLst/>
              <a:cxnLst>
                <a:cxn ang="0">
                  <a:pos x="connsiteX0" y="connsiteY0"/>
                </a:cxn>
                <a:cxn ang="0">
                  <a:pos x="connsiteX1" y="connsiteY1"/>
                </a:cxn>
              </a:cxnLst>
              <a:rect l="l" t="t" r="r" b="b"/>
              <a:pathLst>
                <a:path w="8572" h="171450">
                  <a:moveTo>
                    <a:pt x="0" y="17145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grpSp>
      <p:sp>
        <p:nvSpPr>
          <p:cNvPr id="40" name="文本框 39">
            <a:extLst>
              <a:ext uri="{FF2B5EF4-FFF2-40B4-BE49-F238E27FC236}">
                <a16:creationId xmlns:a16="http://schemas.microsoft.com/office/drawing/2014/main" id="{929B0E90-A890-AAA0-148D-105E92176497}"/>
              </a:ext>
            </a:extLst>
          </p:cNvPr>
          <p:cNvSpPr txBox="1"/>
          <p:nvPr/>
        </p:nvSpPr>
        <p:spPr>
          <a:xfrm>
            <a:off x="1271293" y="620252"/>
            <a:ext cx="4713298"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en-US" altLang="zh-CN" sz="4000" dirty="0">
                <a:solidFill>
                  <a:schemeClr val="bg1"/>
                </a:solidFill>
                <a:latin typeface="+mj-lt"/>
              </a:rPr>
              <a:t>01.</a:t>
            </a:r>
            <a:r>
              <a:rPr lang="en-US" altLang="zh-CN" sz="4000" dirty="0">
                <a:gradFill>
                  <a:gsLst>
                    <a:gs pos="0">
                      <a:schemeClr val="accent1"/>
                    </a:gs>
                    <a:gs pos="83000">
                      <a:schemeClr val="accent2"/>
                    </a:gs>
                  </a:gsLst>
                  <a:lin ang="5400000" scaled="0"/>
                </a:gradFill>
              </a:rPr>
              <a:t> </a:t>
            </a:r>
            <a:r>
              <a:rPr lang="en-US" altLang="zh-CN" sz="4000" dirty="0" err="1">
                <a:solidFill>
                  <a:schemeClr val="bg1"/>
                </a:solidFill>
                <a:latin typeface="+mj-lt"/>
              </a:rPr>
              <a:t>Settings&amp;Plot</a:t>
            </a:r>
            <a:r>
              <a:rPr lang="en-US" altLang="zh-CN" sz="4000" dirty="0">
                <a:solidFill>
                  <a:schemeClr val="bg1"/>
                </a:solidFill>
                <a:latin typeface="+mj-lt"/>
              </a:rPr>
              <a:t> </a:t>
            </a:r>
            <a:endParaRPr lang="zh-CN" altLang="en-US" sz="4000" dirty="0">
              <a:gradFill>
                <a:gsLst>
                  <a:gs pos="0">
                    <a:schemeClr val="accent1"/>
                  </a:gs>
                  <a:gs pos="83000">
                    <a:schemeClr val="accent2"/>
                  </a:gs>
                </a:gsLst>
                <a:lin ang="5400000" scaled="0"/>
              </a:gradFill>
            </a:endParaRPr>
          </a:p>
        </p:txBody>
      </p:sp>
    </p:spTree>
    <p:extLst>
      <p:ext uri="{BB962C8B-B14F-4D97-AF65-F5344CB8AC3E}">
        <p14:creationId xmlns:p14="http://schemas.microsoft.com/office/powerpoint/2010/main" val="2043510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275BE375-54F4-C6D6-F2C8-598C58A35BA0}"/>
              </a:ext>
            </a:extLst>
          </p:cNvPr>
          <p:cNvSpPr txBox="1"/>
          <p:nvPr/>
        </p:nvSpPr>
        <p:spPr>
          <a:xfrm>
            <a:off x="2075354" y="636071"/>
            <a:ext cx="3813592" cy="707886"/>
          </a:xfrm>
          <a:prstGeom prst="rect">
            <a:avLst/>
          </a:prstGeom>
          <a:noFill/>
        </p:spPr>
        <p:txBody>
          <a:bodyPr wrap="square">
            <a:spAutoFit/>
          </a:bodyPr>
          <a:lstStyle/>
          <a:p>
            <a:r>
              <a:rPr lang="en-US" altLang="zh-CN" sz="4000" dirty="0" err="1">
                <a:solidFill>
                  <a:schemeClr val="bg1"/>
                </a:solidFill>
                <a:latin typeface="+mj-ea"/>
                <a:ea typeface="+mj-ea"/>
                <a:cs typeface="Times New Roman" panose="02020603050405020304" pitchFamily="18" charset="0"/>
              </a:rPr>
              <a:t>PlayMethod</a:t>
            </a:r>
            <a:endParaRPr lang="zh-CN" altLang="en-US" sz="4000" dirty="0">
              <a:solidFill>
                <a:schemeClr val="bg1"/>
              </a:solidFill>
              <a:latin typeface="+mj-ea"/>
              <a:ea typeface="+mj-ea"/>
              <a:cs typeface="Times New Roman" panose="02020603050405020304" pitchFamily="18" charset="0"/>
            </a:endParaRPr>
          </a:p>
        </p:txBody>
      </p:sp>
      <p:sp>
        <p:nvSpPr>
          <p:cNvPr id="8" name="文本框 7">
            <a:extLst>
              <a:ext uri="{FF2B5EF4-FFF2-40B4-BE49-F238E27FC236}">
                <a16:creationId xmlns:a16="http://schemas.microsoft.com/office/drawing/2014/main" id="{466712D2-8F53-4589-7A67-F1FFB1AA1C42}"/>
              </a:ext>
            </a:extLst>
          </p:cNvPr>
          <p:cNvSpPr txBox="1"/>
          <p:nvPr/>
        </p:nvSpPr>
        <p:spPr>
          <a:xfrm>
            <a:off x="1271293" y="620252"/>
            <a:ext cx="1054912"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en-US" altLang="zh-CN" sz="4000" dirty="0">
                <a:solidFill>
                  <a:schemeClr val="bg1"/>
                </a:solidFill>
                <a:latin typeface="+mj-lt"/>
              </a:rPr>
              <a:t>02.</a:t>
            </a:r>
            <a:endParaRPr lang="zh-CN" altLang="en-US" sz="4000" dirty="0">
              <a:solidFill>
                <a:schemeClr val="bg1"/>
              </a:solidFill>
              <a:latin typeface="+mj-lt"/>
            </a:endParaRPr>
          </a:p>
        </p:txBody>
      </p:sp>
      <p:grpSp>
        <p:nvGrpSpPr>
          <p:cNvPr id="12" name="组合 11">
            <a:extLst>
              <a:ext uri="{FF2B5EF4-FFF2-40B4-BE49-F238E27FC236}">
                <a16:creationId xmlns:a16="http://schemas.microsoft.com/office/drawing/2014/main" id="{5253010C-12AE-57BF-3480-6454B4E23585}"/>
              </a:ext>
            </a:extLst>
          </p:cNvPr>
          <p:cNvGrpSpPr/>
          <p:nvPr/>
        </p:nvGrpSpPr>
        <p:grpSpPr>
          <a:xfrm>
            <a:off x="4927513" y="2735114"/>
            <a:ext cx="2336974" cy="2553552"/>
            <a:chOff x="4433347" y="2818058"/>
            <a:chExt cx="2336974" cy="2553552"/>
          </a:xfrm>
        </p:grpSpPr>
        <p:sp>
          <p:nvSpPr>
            <p:cNvPr id="9" name="箭头: 左弧形 8">
              <a:extLst>
                <a:ext uri="{FF2B5EF4-FFF2-40B4-BE49-F238E27FC236}">
                  <a16:creationId xmlns:a16="http://schemas.microsoft.com/office/drawing/2014/main" id="{948299CB-D7A4-8C6B-C82E-D2EDDD3EA4E7}"/>
                </a:ext>
              </a:extLst>
            </p:cNvPr>
            <p:cNvSpPr/>
            <p:nvPr/>
          </p:nvSpPr>
          <p:spPr>
            <a:xfrm>
              <a:off x="4433347" y="3429000"/>
              <a:ext cx="1168487" cy="1942610"/>
            </a:xfrm>
            <a:prstGeom prst="curvedRightArrow">
              <a:avLst/>
            </a:prstGeom>
            <a:gradFill>
              <a:gsLst>
                <a:gs pos="46000">
                  <a:schemeClr val="accent1"/>
                </a:gs>
                <a:gs pos="100000">
                  <a:schemeClr val="accent2"/>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tx1"/>
                </a:solidFill>
              </a:endParaRPr>
            </a:p>
          </p:txBody>
        </p:sp>
        <p:sp>
          <p:nvSpPr>
            <p:cNvPr id="10" name="箭头: 左弧形 9">
              <a:extLst>
                <a:ext uri="{FF2B5EF4-FFF2-40B4-BE49-F238E27FC236}">
                  <a16:creationId xmlns:a16="http://schemas.microsoft.com/office/drawing/2014/main" id="{C5469EEE-5ECD-17FC-0C6E-1B3FC7A8729B}"/>
                </a:ext>
              </a:extLst>
            </p:cNvPr>
            <p:cNvSpPr/>
            <p:nvPr/>
          </p:nvSpPr>
          <p:spPr>
            <a:xfrm flipH="1" flipV="1">
              <a:off x="5601834" y="2818058"/>
              <a:ext cx="1168487" cy="1942610"/>
            </a:xfrm>
            <a:prstGeom prst="curvedRightArrow">
              <a:avLst/>
            </a:prstGeom>
            <a:gradFill>
              <a:gsLst>
                <a:gs pos="46000">
                  <a:schemeClr val="accent1"/>
                </a:gs>
                <a:gs pos="100000">
                  <a:schemeClr val="accent2"/>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tx1"/>
                </a:solidFill>
              </a:endParaRPr>
            </a:p>
          </p:txBody>
        </p:sp>
        <p:sp>
          <p:nvSpPr>
            <p:cNvPr id="11" name="椭圆 10">
              <a:extLst>
                <a:ext uri="{FF2B5EF4-FFF2-40B4-BE49-F238E27FC236}">
                  <a16:creationId xmlns:a16="http://schemas.microsoft.com/office/drawing/2014/main" id="{0FA8A77F-28A8-FCE3-3957-0202F3451450}"/>
                </a:ext>
              </a:extLst>
            </p:cNvPr>
            <p:cNvSpPr/>
            <p:nvPr/>
          </p:nvSpPr>
          <p:spPr>
            <a:xfrm>
              <a:off x="5402067" y="3895067"/>
              <a:ext cx="399534" cy="399534"/>
            </a:xfrm>
            <a:prstGeom prst="ellipse">
              <a:avLst/>
            </a:prstGeom>
            <a:gradFill>
              <a:gsLst>
                <a:gs pos="0">
                  <a:schemeClr val="accent1"/>
                </a:gs>
                <a:gs pos="100000">
                  <a:schemeClr val="accent2"/>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grpSp>
      <p:sp>
        <p:nvSpPr>
          <p:cNvPr id="4" name="文本框 3">
            <a:extLst>
              <a:ext uri="{FF2B5EF4-FFF2-40B4-BE49-F238E27FC236}">
                <a16:creationId xmlns:a16="http://schemas.microsoft.com/office/drawing/2014/main" id="{6425F903-6C45-F5C5-8789-CE98ACA22CB3}"/>
              </a:ext>
            </a:extLst>
          </p:cNvPr>
          <p:cNvSpPr txBox="1"/>
          <p:nvPr/>
        </p:nvSpPr>
        <p:spPr>
          <a:xfrm>
            <a:off x="1446285" y="3862589"/>
            <a:ext cx="2896671" cy="706475"/>
          </a:xfrm>
          <a:prstGeom prst="rect">
            <a:avLst/>
          </a:prstGeom>
          <a:noFill/>
        </p:spPr>
        <p:txBody>
          <a:bodyPr wrap="square">
            <a:spAutoFit/>
          </a:bodyPr>
          <a:lstStyle/>
          <a:p>
            <a:pPr algn="ctr">
              <a:lnSpc>
                <a:spcPct val="130000"/>
              </a:lnSpc>
            </a:pPr>
            <a:r>
              <a:rPr lang="en-US" altLang="zh-CN" sz="1600" dirty="0">
                <a:solidFill>
                  <a:schemeClr val="bg1"/>
                </a:solidFill>
                <a:latin typeface="+mn-ea"/>
              </a:rPr>
              <a:t>2d</a:t>
            </a:r>
            <a:r>
              <a:rPr lang="zh-CN" altLang="en-US" sz="1600" dirty="0">
                <a:solidFill>
                  <a:schemeClr val="bg1"/>
                </a:solidFill>
                <a:latin typeface="+mn-ea"/>
              </a:rPr>
              <a:t>平面</a:t>
            </a:r>
            <a:endParaRPr lang="en-US" altLang="zh-CN" sz="1600" dirty="0">
              <a:solidFill>
                <a:schemeClr val="bg1"/>
              </a:solidFill>
              <a:latin typeface="+mn-ea"/>
            </a:endParaRPr>
          </a:p>
          <a:p>
            <a:pPr algn="ctr">
              <a:lnSpc>
                <a:spcPct val="130000"/>
              </a:lnSpc>
            </a:pPr>
            <a:r>
              <a:rPr lang="zh-CN" altLang="en-US" sz="1600" dirty="0">
                <a:solidFill>
                  <a:schemeClr val="bg1"/>
                </a:solidFill>
                <a:latin typeface="+mn-ea"/>
              </a:rPr>
              <a:t>角色扮演类冒险游戏</a:t>
            </a:r>
          </a:p>
        </p:txBody>
      </p:sp>
      <p:sp>
        <p:nvSpPr>
          <p:cNvPr id="5" name="文本框 4">
            <a:extLst>
              <a:ext uri="{FF2B5EF4-FFF2-40B4-BE49-F238E27FC236}">
                <a16:creationId xmlns:a16="http://schemas.microsoft.com/office/drawing/2014/main" id="{ACA9D350-912B-9CA8-51FF-CAEF9C578208}"/>
              </a:ext>
            </a:extLst>
          </p:cNvPr>
          <p:cNvSpPr txBox="1"/>
          <p:nvPr/>
        </p:nvSpPr>
        <p:spPr>
          <a:xfrm>
            <a:off x="1105090" y="3238251"/>
            <a:ext cx="3657889"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ctr"/>
            <a:r>
              <a:rPr lang="zh-CN" altLang="en-US" sz="2800" dirty="0">
                <a:gradFill>
                  <a:gsLst>
                    <a:gs pos="0">
                      <a:schemeClr val="accent1"/>
                    </a:gs>
                    <a:gs pos="100000">
                      <a:schemeClr val="accent2"/>
                    </a:gs>
                  </a:gsLst>
                  <a:lin ang="5400000" scaled="0"/>
                </a:gradFill>
              </a:rPr>
              <a:t>游戏类型</a:t>
            </a:r>
          </a:p>
        </p:txBody>
      </p:sp>
      <p:grpSp>
        <p:nvGrpSpPr>
          <p:cNvPr id="38" name="组合 37">
            <a:extLst>
              <a:ext uri="{FF2B5EF4-FFF2-40B4-BE49-F238E27FC236}">
                <a16:creationId xmlns:a16="http://schemas.microsoft.com/office/drawing/2014/main" id="{DB5F317B-1C02-4244-2326-3AE72C8D6D11}"/>
              </a:ext>
            </a:extLst>
          </p:cNvPr>
          <p:cNvGrpSpPr/>
          <p:nvPr/>
        </p:nvGrpSpPr>
        <p:grpSpPr>
          <a:xfrm>
            <a:off x="2421736" y="2162373"/>
            <a:ext cx="952500" cy="952500"/>
            <a:chOff x="2421736" y="2162373"/>
            <a:chExt cx="952500" cy="952500"/>
          </a:xfrm>
        </p:grpSpPr>
        <p:grpSp>
          <p:nvGrpSpPr>
            <p:cNvPr id="34" name="组合 33">
              <a:extLst>
                <a:ext uri="{FF2B5EF4-FFF2-40B4-BE49-F238E27FC236}">
                  <a16:creationId xmlns:a16="http://schemas.microsoft.com/office/drawing/2014/main" id="{BAD5BBDB-4697-7AF8-A1ED-082C8C55BA7F}"/>
                </a:ext>
              </a:extLst>
            </p:cNvPr>
            <p:cNvGrpSpPr/>
            <p:nvPr/>
          </p:nvGrpSpPr>
          <p:grpSpPr>
            <a:xfrm>
              <a:off x="2746874" y="2462432"/>
              <a:ext cx="299457" cy="374321"/>
              <a:chOff x="2326205" y="2821317"/>
              <a:chExt cx="403825" cy="504781"/>
            </a:xfrm>
          </p:grpSpPr>
          <p:sp>
            <p:nvSpPr>
              <p:cNvPr id="17" name="任意多边形: 形状 16">
                <a:extLst>
                  <a:ext uri="{FF2B5EF4-FFF2-40B4-BE49-F238E27FC236}">
                    <a16:creationId xmlns:a16="http://schemas.microsoft.com/office/drawing/2014/main" id="{4D4FF47C-35BF-0C19-8052-598D2AE2F2A9}"/>
                  </a:ext>
                </a:extLst>
              </p:cNvPr>
              <p:cNvSpPr/>
              <p:nvPr/>
            </p:nvSpPr>
            <p:spPr>
              <a:xfrm flipH="1" flipV="1">
                <a:off x="2326206" y="2821317"/>
                <a:ext cx="107266" cy="138815"/>
              </a:xfrm>
              <a:custGeom>
                <a:avLst/>
                <a:gdLst>
                  <a:gd name="connsiteX0" fmla="*/ 138791 w 138790"/>
                  <a:gd name="connsiteY0" fmla="*/ 0 h 179611"/>
                  <a:gd name="connsiteX1" fmla="*/ 138791 w 138790"/>
                  <a:gd name="connsiteY1" fmla="*/ 146955 h 179611"/>
                  <a:gd name="connsiteX2" fmla="*/ 106134 w 138790"/>
                  <a:gd name="connsiteY2" fmla="*/ 179611 h 179611"/>
                  <a:gd name="connsiteX3" fmla="*/ 0 w 138790"/>
                  <a:gd name="connsiteY3" fmla="*/ 179611 h 179611"/>
                </a:gdLst>
                <a:ahLst/>
                <a:cxnLst>
                  <a:cxn ang="0">
                    <a:pos x="connsiteX0" y="connsiteY0"/>
                  </a:cxn>
                  <a:cxn ang="0">
                    <a:pos x="connsiteX1" y="connsiteY1"/>
                  </a:cxn>
                  <a:cxn ang="0">
                    <a:pos x="connsiteX2" y="connsiteY2"/>
                  </a:cxn>
                  <a:cxn ang="0">
                    <a:pos x="connsiteX3" y="connsiteY3"/>
                  </a:cxn>
                </a:cxnLst>
                <a:rect l="l" t="t" r="r" b="b"/>
                <a:pathLst>
                  <a:path w="138790" h="179611">
                    <a:moveTo>
                      <a:pt x="138791" y="0"/>
                    </a:moveTo>
                    <a:lnTo>
                      <a:pt x="138791" y="146955"/>
                    </a:lnTo>
                    <a:cubicBezTo>
                      <a:pt x="138791" y="164991"/>
                      <a:pt x="124170" y="179611"/>
                      <a:pt x="106134" y="179611"/>
                    </a:cubicBezTo>
                    <a:lnTo>
                      <a:pt x="0" y="179611"/>
                    </a:lnTo>
                  </a:path>
                </a:pathLst>
              </a:custGeom>
              <a:noFill/>
              <a:ln w="38100" cap="rnd">
                <a:gradFill>
                  <a:gsLst>
                    <a:gs pos="0">
                      <a:schemeClr val="accent1"/>
                    </a:gs>
                    <a:gs pos="100000">
                      <a:schemeClr val="accent2"/>
                    </a:gs>
                  </a:gsLst>
                  <a:lin ang="5400000" scaled="1"/>
                </a:grad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endParaRPr lang="zh-CN" altLang="en-US"/>
              </a:p>
            </p:txBody>
          </p:sp>
          <p:sp>
            <p:nvSpPr>
              <p:cNvPr id="18" name="任意多边形: 形状 17">
                <a:extLst>
                  <a:ext uri="{FF2B5EF4-FFF2-40B4-BE49-F238E27FC236}">
                    <a16:creationId xmlns:a16="http://schemas.microsoft.com/office/drawing/2014/main" id="{C6698085-3A39-7CFC-B40A-E45D12443B71}"/>
                  </a:ext>
                </a:extLst>
              </p:cNvPr>
              <p:cNvSpPr/>
              <p:nvPr/>
            </p:nvSpPr>
            <p:spPr>
              <a:xfrm flipH="1" flipV="1">
                <a:off x="2326205" y="2821317"/>
                <a:ext cx="403825" cy="504781"/>
              </a:xfrm>
              <a:custGeom>
                <a:avLst/>
                <a:gdLst>
                  <a:gd name="connsiteX0" fmla="*/ 522506 w 522506"/>
                  <a:gd name="connsiteY0" fmla="*/ 195940 h 653132"/>
                  <a:gd name="connsiteX1" fmla="*/ 522506 w 522506"/>
                  <a:gd name="connsiteY1" fmla="*/ 32657 h 653132"/>
                  <a:gd name="connsiteX2" fmla="*/ 489849 w 522506"/>
                  <a:gd name="connsiteY2" fmla="*/ 0 h 653132"/>
                  <a:gd name="connsiteX3" fmla="*/ 32657 w 522506"/>
                  <a:gd name="connsiteY3" fmla="*/ 0 h 653132"/>
                  <a:gd name="connsiteX4" fmla="*/ 0 w 522506"/>
                  <a:gd name="connsiteY4" fmla="*/ 32657 h 653132"/>
                  <a:gd name="connsiteX5" fmla="*/ 0 w 522506"/>
                  <a:gd name="connsiteY5" fmla="*/ 620476 h 653132"/>
                  <a:gd name="connsiteX6" fmla="*/ 32657 w 522506"/>
                  <a:gd name="connsiteY6" fmla="*/ 653133 h 653132"/>
                  <a:gd name="connsiteX7" fmla="*/ 130627 w 522506"/>
                  <a:gd name="connsiteY7" fmla="*/ 653133 h 653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2506" h="653132">
                    <a:moveTo>
                      <a:pt x="522506" y="195940"/>
                    </a:moveTo>
                    <a:lnTo>
                      <a:pt x="522506" y="32657"/>
                    </a:lnTo>
                    <a:cubicBezTo>
                      <a:pt x="522506" y="14621"/>
                      <a:pt x="507886" y="0"/>
                      <a:pt x="489849" y="0"/>
                    </a:cubicBezTo>
                    <a:lnTo>
                      <a:pt x="32657" y="0"/>
                    </a:lnTo>
                    <a:cubicBezTo>
                      <a:pt x="14621" y="0"/>
                      <a:pt x="0" y="14621"/>
                      <a:pt x="0" y="32657"/>
                    </a:cubicBezTo>
                    <a:lnTo>
                      <a:pt x="0" y="620476"/>
                    </a:lnTo>
                    <a:cubicBezTo>
                      <a:pt x="0" y="638512"/>
                      <a:pt x="14621" y="653133"/>
                      <a:pt x="32657" y="653133"/>
                    </a:cubicBezTo>
                    <a:lnTo>
                      <a:pt x="130627" y="653133"/>
                    </a:lnTo>
                  </a:path>
                </a:pathLst>
              </a:custGeom>
              <a:noFill/>
              <a:ln w="38100" cap="rnd">
                <a:gradFill>
                  <a:gsLst>
                    <a:gs pos="0">
                      <a:schemeClr val="accent1"/>
                    </a:gs>
                    <a:gs pos="100000">
                      <a:schemeClr val="accent2"/>
                    </a:gs>
                  </a:gsLst>
                  <a:lin ang="5400000" scaled="1"/>
                </a:grad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endParaRPr lang="zh-CN" altLang="en-US"/>
              </a:p>
            </p:txBody>
          </p:sp>
          <p:sp>
            <p:nvSpPr>
              <p:cNvPr id="19" name="任意多边形: 形状 18">
                <a:extLst>
                  <a:ext uri="{FF2B5EF4-FFF2-40B4-BE49-F238E27FC236}">
                    <a16:creationId xmlns:a16="http://schemas.microsoft.com/office/drawing/2014/main" id="{7D46D329-D745-D90A-1941-2821EFBB3265}"/>
                  </a:ext>
                </a:extLst>
              </p:cNvPr>
              <p:cNvSpPr/>
              <p:nvPr/>
            </p:nvSpPr>
            <p:spPr>
              <a:xfrm flipH="1" flipV="1">
                <a:off x="2452400" y="3162045"/>
                <a:ext cx="176673" cy="12619"/>
              </a:xfrm>
              <a:custGeom>
                <a:avLst/>
                <a:gdLst>
                  <a:gd name="connsiteX0" fmla="*/ 0 w 228596"/>
                  <a:gd name="connsiteY0" fmla="*/ 0 h 16328"/>
                  <a:gd name="connsiteX1" fmla="*/ 228596 w 228596"/>
                  <a:gd name="connsiteY1" fmla="*/ 0 h 16328"/>
                </a:gdLst>
                <a:ahLst/>
                <a:cxnLst>
                  <a:cxn ang="0">
                    <a:pos x="connsiteX0" y="connsiteY0"/>
                  </a:cxn>
                  <a:cxn ang="0">
                    <a:pos x="connsiteX1" y="connsiteY1"/>
                  </a:cxn>
                </a:cxnLst>
                <a:rect l="l" t="t" r="r" b="b"/>
                <a:pathLst>
                  <a:path w="228596" h="16328">
                    <a:moveTo>
                      <a:pt x="0" y="0"/>
                    </a:moveTo>
                    <a:lnTo>
                      <a:pt x="228596" y="0"/>
                    </a:lnTo>
                  </a:path>
                </a:pathLst>
              </a:custGeom>
              <a:noFill/>
              <a:ln w="38100" cap="rnd">
                <a:gradFill>
                  <a:gsLst>
                    <a:gs pos="0">
                      <a:schemeClr val="accent1"/>
                    </a:gs>
                    <a:gs pos="100000">
                      <a:schemeClr val="accent2"/>
                    </a:gs>
                  </a:gsLst>
                  <a:lin ang="5400000" scaled="1"/>
                </a:grad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endParaRPr lang="zh-CN" altLang="en-US"/>
              </a:p>
            </p:txBody>
          </p:sp>
          <p:sp>
            <p:nvSpPr>
              <p:cNvPr id="20" name="任意多边形: 形状 19">
                <a:extLst>
                  <a:ext uri="{FF2B5EF4-FFF2-40B4-BE49-F238E27FC236}">
                    <a16:creationId xmlns:a16="http://schemas.microsoft.com/office/drawing/2014/main" id="{E2259765-A02B-6F2F-7E63-40DE7BA6336E}"/>
                  </a:ext>
                </a:extLst>
              </p:cNvPr>
              <p:cNvSpPr/>
              <p:nvPr/>
            </p:nvSpPr>
            <p:spPr>
              <a:xfrm flipH="1" flipV="1">
                <a:off x="2326205" y="2821317"/>
                <a:ext cx="214532" cy="265010"/>
              </a:xfrm>
              <a:custGeom>
                <a:avLst/>
                <a:gdLst>
                  <a:gd name="connsiteX0" fmla="*/ 0 w 277581"/>
                  <a:gd name="connsiteY0" fmla="*/ 342895 h 342894"/>
                  <a:gd name="connsiteX1" fmla="*/ 277581 w 277581"/>
                  <a:gd name="connsiteY1" fmla="*/ 0 h 342894"/>
                </a:gdLst>
                <a:ahLst/>
                <a:cxnLst>
                  <a:cxn ang="0">
                    <a:pos x="connsiteX0" y="connsiteY0"/>
                  </a:cxn>
                  <a:cxn ang="0">
                    <a:pos x="connsiteX1" y="connsiteY1"/>
                  </a:cxn>
                </a:cxnLst>
                <a:rect l="l" t="t" r="r" b="b"/>
                <a:pathLst>
                  <a:path w="277581" h="342894">
                    <a:moveTo>
                      <a:pt x="0" y="342895"/>
                    </a:moveTo>
                    <a:lnTo>
                      <a:pt x="277581" y="0"/>
                    </a:lnTo>
                  </a:path>
                </a:pathLst>
              </a:custGeom>
              <a:noFill/>
              <a:ln w="38100" cap="rnd">
                <a:gradFill>
                  <a:gsLst>
                    <a:gs pos="0">
                      <a:schemeClr val="accent1"/>
                    </a:gs>
                    <a:gs pos="100000">
                      <a:schemeClr val="accent2"/>
                    </a:gs>
                  </a:gsLst>
                  <a:lin ang="5400000" scaled="1"/>
                </a:grad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endParaRPr lang="zh-CN" altLang="en-US"/>
              </a:p>
            </p:txBody>
          </p:sp>
          <p:sp>
            <p:nvSpPr>
              <p:cNvPr id="21" name="任意多边形: 形状 20">
                <a:extLst>
                  <a:ext uri="{FF2B5EF4-FFF2-40B4-BE49-F238E27FC236}">
                    <a16:creationId xmlns:a16="http://schemas.microsoft.com/office/drawing/2014/main" id="{15CD889D-1E9D-62DA-62F9-043FEF8BF775}"/>
                  </a:ext>
                </a:extLst>
              </p:cNvPr>
              <p:cNvSpPr/>
              <p:nvPr/>
            </p:nvSpPr>
            <p:spPr>
              <a:xfrm flipH="1" flipV="1">
                <a:off x="2528118" y="3061088"/>
                <a:ext cx="100956" cy="12619"/>
              </a:xfrm>
              <a:custGeom>
                <a:avLst/>
                <a:gdLst>
                  <a:gd name="connsiteX0" fmla="*/ 0 w 130626"/>
                  <a:gd name="connsiteY0" fmla="*/ 0 h 16328"/>
                  <a:gd name="connsiteX1" fmla="*/ 130627 w 130626"/>
                  <a:gd name="connsiteY1" fmla="*/ 0 h 16328"/>
                </a:gdLst>
                <a:ahLst/>
                <a:cxnLst>
                  <a:cxn ang="0">
                    <a:pos x="connsiteX0" y="connsiteY0"/>
                  </a:cxn>
                  <a:cxn ang="0">
                    <a:pos x="connsiteX1" y="connsiteY1"/>
                  </a:cxn>
                </a:cxnLst>
                <a:rect l="l" t="t" r="r" b="b"/>
                <a:pathLst>
                  <a:path w="130626" h="16328">
                    <a:moveTo>
                      <a:pt x="0" y="0"/>
                    </a:moveTo>
                    <a:lnTo>
                      <a:pt x="130627" y="0"/>
                    </a:lnTo>
                  </a:path>
                </a:pathLst>
              </a:custGeom>
              <a:noFill/>
              <a:ln w="38100" cap="rnd">
                <a:gradFill>
                  <a:gsLst>
                    <a:gs pos="0">
                      <a:schemeClr val="accent1"/>
                    </a:gs>
                    <a:gs pos="100000">
                      <a:schemeClr val="accent2"/>
                    </a:gs>
                  </a:gsLst>
                  <a:lin ang="5400000" scaled="1"/>
                </a:grad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endParaRPr lang="zh-CN" altLang="en-US"/>
              </a:p>
            </p:txBody>
          </p:sp>
        </p:grpSp>
        <p:sp>
          <p:nvSpPr>
            <p:cNvPr id="32" name="椭圆 31">
              <a:extLst>
                <a:ext uri="{FF2B5EF4-FFF2-40B4-BE49-F238E27FC236}">
                  <a16:creationId xmlns:a16="http://schemas.microsoft.com/office/drawing/2014/main" id="{13ADC958-2E6F-DE95-0918-FCBC68D3222A}"/>
                </a:ext>
              </a:extLst>
            </p:cNvPr>
            <p:cNvSpPr/>
            <p:nvPr/>
          </p:nvSpPr>
          <p:spPr>
            <a:xfrm>
              <a:off x="2421736" y="2162373"/>
              <a:ext cx="952500" cy="952500"/>
            </a:xfrm>
            <a:prstGeom prst="ellipse">
              <a:avLst/>
            </a:prstGeom>
            <a:noFill/>
            <a:ln w="1905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grpSp>
      <p:sp>
        <p:nvSpPr>
          <p:cNvPr id="2" name="文本框 1">
            <a:extLst>
              <a:ext uri="{FF2B5EF4-FFF2-40B4-BE49-F238E27FC236}">
                <a16:creationId xmlns:a16="http://schemas.microsoft.com/office/drawing/2014/main" id="{C1B4D5ED-FDE6-9B80-3CAF-2D819DF1EE1D}"/>
              </a:ext>
            </a:extLst>
          </p:cNvPr>
          <p:cNvSpPr txBox="1"/>
          <p:nvPr/>
        </p:nvSpPr>
        <p:spPr>
          <a:xfrm>
            <a:off x="7849044" y="3804079"/>
            <a:ext cx="2896671" cy="1666738"/>
          </a:xfrm>
          <a:prstGeom prst="rect">
            <a:avLst/>
          </a:prstGeom>
          <a:noFill/>
        </p:spPr>
        <p:txBody>
          <a:bodyPr wrap="square">
            <a:spAutoFit/>
          </a:bodyPr>
          <a:lstStyle/>
          <a:p>
            <a:pPr algn="ctr">
              <a:lnSpc>
                <a:spcPct val="130000"/>
              </a:lnSpc>
            </a:pPr>
            <a:r>
              <a:rPr lang="zh-CN" altLang="en-US" sz="1600" dirty="0">
                <a:solidFill>
                  <a:schemeClr val="bg1"/>
                </a:solidFill>
                <a:latin typeface="+mn-ea"/>
              </a:rPr>
              <a:t>探索场景推进游戏剧情</a:t>
            </a:r>
            <a:endParaRPr lang="en-US" altLang="zh-CN" sz="1600" dirty="0">
              <a:solidFill>
                <a:schemeClr val="bg1"/>
              </a:solidFill>
              <a:latin typeface="+mn-ea"/>
            </a:endParaRPr>
          </a:p>
          <a:p>
            <a:pPr algn="ctr">
              <a:lnSpc>
                <a:spcPct val="130000"/>
              </a:lnSpc>
            </a:pPr>
            <a:r>
              <a:rPr lang="zh-CN" altLang="en-US" sz="1600" dirty="0">
                <a:solidFill>
                  <a:schemeClr val="bg1"/>
                </a:solidFill>
                <a:latin typeface="+mn-ea"/>
              </a:rPr>
              <a:t>躲避敌人攻击与陷阱</a:t>
            </a:r>
            <a:endParaRPr lang="en-US" altLang="zh-CN" sz="1600" dirty="0">
              <a:solidFill>
                <a:schemeClr val="bg1"/>
              </a:solidFill>
              <a:latin typeface="+mn-ea"/>
            </a:endParaRPr>
          </a:p>
          <a:p>
            <a:pPr algn="ctr">
              <a:lnSpc>
                <a:spcPct val="130000"/>
              </a:lnSpc>
            </a:pPr>
            <a:r>
              <a:rPr lang="zh-CN" altLang="en-US" sz="1600" dirty="0">
                <a:solidFill>
                  <a:schemeClr val="bg1"/>
                </a:solidFill>
                <a:latin typeface="+mn-ea"/>
              </a:rPr>
              <a:t>击杀敌人</a:t>
            </a:r>
            <a:endParaRPr lang="en-US" altLang="zh-CN" sz="1600" dirty="0">
              <a:solidFill>
                <a:schemeClr val="bg1"/>
              </a:solidFill>
              <a:latin typeface="+mn-ea"/>
            </a:endParaRPr>
          </a:p>
          <a:p>
            <a:pPr algn="ctr">
              <a:lnSpc>
                <a:spcPct val="130000"/>
              </a:lnSpc>
            </a:pPr>
            <a:r>
              <a:rPr lang="zh-CN" altLang="en-US" sz="1600" dirty="0">
                <a:solidFill>
                  <a:schemeClr val="bg1"/>
                </a:solidFill>
                <a:latin typeface="+mn-ea"/>
              </a:rPr>
              <a:t>获取并合理使用各类道具</a:t>
            </a:r>
            <a:endParaRPr lang="en-US" altLang="zh-CN" sz="1600" dirty="0">
              <a:solidFill>
                <a:schemeClr val="bg1"/>
              </a:solidFill>
              <a:latin typeface="+mn-ea"/>
            </a:endParaRPr>
          </a:p>
          <a:p>
            <a:pPr algn="ctr">
              <a:lnSpc>
                <a:spcPct val="130000"/>
              </a:lnSpc>
            </a:pPr>
            <a:r>
              <a:rPr lang="zh-CN" altLang="en-US" sz="1600" dirty="0">
                <a:solidFill>
                  <a:schemeClr val="bg1"/>
                </a:solidFill>
                <a:latin typeface="+mn-ea"/>
              </a:rPr>
              <a:t>多结局设计</a:t>
            </a:r>
          </a:p>
        </p:txBody>
      </p:sp>
      <p:sp>
        <p:nvSpPr>
          <p:cNvPr id="3" name="文本框 2">
            <a:extLst>
              <a:ext uri="{FF2B5EF4-FFF2-40B4-BE49-F238E27FC236}">
                <a16:creationId xmlns:a16="http://schemas.microsoft.com/office/drawing/2014/main" id="{1798D506-E12B-DAF0-88BD-8CDD3F88DB74}"/>
              </a:ext>
            </a:extLst>
          </p:cNvPr>
          <p:cNvSpPr txBox="1"/>
          <p:nvPr/>
        </p:nvSpPr>
        <p:spPr>
          <a:xfrm>
            <a:off x="7465069" y="3114873"/>
            <a:ext cx="3657889"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ctr"/>
            <a:r>
              <a:rPr lang="zh-CN" altLang="en-US" sz="2800" dirty="0">
                <a:gradFill>
                  <a:gsLst>
                    <a:gs pos="0">
                      <a:schemeClr val="accent1"/>
                    </a:gs>
                    <a:gs pos="100000">
                      <a:schemeClr val="accent2"/>
                    </a:gs>
                  </a:gsLst>
                  <a:lin ang="5400000" scaled="0"/>
                </a:gradFill>
              </a:rPr>
              <a:t>主要玩法</a:t>
            </a:r>
          </a:p>
        </p:txBody>
      </p:sp>
      <p:grpSp>
        <p:nvGrpSpPr>
          <p:cNvPr id="39" name="组合 38">
            <a:extLst>
              <a:ext uri="{FF2B5EF4-FFF2-40B4-BE49-F238E27FC236}">
                <a16:creationId xmlns:a16="http://schemas.microsoft.com/office/drawing/2014/main" id="{79587515-5710-A9F7-7678-F0CFB08174D7}"/>
              </a:ext>
            </a:extLst>
          </p:cNvPr>
          <p:cNvGrpSpPr/>
          <p:nvPr/>
        </p:nvGrpSpPr>
        <p:grpSpPr>
          <a:xfrm>
            <a:off x="8817764" y="1992128"/>
            <a:ext cx="952500" cy="952500"/>
            <a:chOff x="8817764" y="1992128"/>
            <a:chExt cx="952500" cy="952500"/>
          </a:xfrm>
        </p:grpSpPr>
        <p:grpSp>
          <p:nvGrpSpPr>
            <p:cNvPr id="33" name="组合 32">
              <a:extLst>
                <a:ext uri="{FF2B5EF4-FFF2-40B4-BE49-F238E27FC236}">
                  <a16:creationId xmlns:a16="http://schemas.microsoft.com/office/drawing/2014/main" id="{B7A0BE03-4229-6285-C4B1-07908DC2F394}"/>
                </a:ext>
              </a:extLst>
            </p:cNvPr>
            <p:cNvGrpSpPr/>
            <p:nvPr/>
          </p:nvGrpSpPr>
          <p:grpSpPr>
            <a:xfrm>
              <a:off x="9129569" y="2279940"/>
              <a:ext cx="319231" cy="387996"/>
              <a:chOff x="9338440" y="2800314"/>
              <a:chExt cx="430490" cy="523221"/>
            </a:xfrm>
          </p:grpSpPr>
          <p:sp>
            <p:nvSpPr>
              <p:cNvPr id="24" name="任意多边形: 形状 23">
                <a:extLst>
                  <a:ext uri="{FF2B5EF4-FFF2-40B4-BE49-F238E27FC236}">
                    <a16:creationId xmlns:a16="http://schemas.microsoft.com/office/drawing/2014/main" id="{C80F703E-6875-27A0-5B77-8F1C05DFDEE7}"/>
                  </a:ext>
                </a:extLst>
              </p:cNvPr>
              <p:cNvSpPr/>
              <p:nvPr/>
            </p:nvSpPr>
            <p:spPr>
              <a:xfrm flipH="1" flipV="1">
                <a:off x="9344256" y="2922288"/>
                <a:ext cx="418856" cy="14533"/>
              </a:xfrm>
              <a:custGeom>
                <a:avLst/>
                <a:gdLst>
                  <a:gd name="connsiteX0" fmla="*/ 0 w 525411"/>
                  <a:gd name="connsiteY0" fmla="*/ 0 h 14594"/>
                  <a:gd name="connsiteX1" fmla="*/ 525411 w 525411"/>
                  <a:gd name="connsiteY1" fmla="*/ 0 h 14594"/>
                </a:gdLst>
                <a:ahLst/>
                <a:cxnLst>
                  <a:cxn ang="0">
                    <a:pos x="connsiteX0" y="connsiteY0"/>
                  </a:cxn>
                  <a:cxn ang="0">
                    <a:pos x="connsiteX1" y="connsiteY1"/>
                  </a:cxn>
                </a:cxnLst>
                <a:rect l="l" t="t" r="r" b="b"/>
                <a:pathLst>
                  <a:path w="525411" h="14594">
                    <a:moveTo>
                      <a:pt x="0" y="0"/>
                    </a:moveTo>
                    <a:lnTo>
                      <a:pt x="525411" y="0"/>
                    </a:lnTo>
                  </a:path>
                </a:pathLst>
              </a:custGeom>
              <a:noFill/>
              <a:ln w="38100" cap="rnd">
                <a:gradFill>
                  <a:gsLst>
                    <a:gs pos="0">
                      <a:schemeClr val="accent1"/>
                    </a:gs>
                    <a:gs pos="100000">
                      <a:schemeClr val="accent2"/>
                    </a:gs>
                  </a:gsLst>
                  <a:lin ang="5400000" scaled="1"/>
                </a:gradFill>
                <a:prstDash val="solid"/>
                <a:round/>
              </a:ln>
            </p:spPr>
            <p:txBody>
              <a:bodyPr rtlCol="0" anchor="ctr">
                <a:spAutoFit/>
              </a:bodyPr>
              <a:lstStyle/>
              <a:p>
                <a:pPr algn="ctr"/>
                <a:endParaRPr lang="zh-CN" altLang="en-US"/>
              </a:p>
            </p:txBody>
          </p:sp>
          <p:cxnSp>
            <p:nvCxnSpPr>
              <p:cNvPr id="27" name="直接连接符 26">
                <a:extLst>
                  <a:ext uri="{FF2B5EF4-FFF2-40B4-BE49-F238E27FC236}">
                    <a16:creationId xmlns:a16="http://schemas.microsoft.com/office/drawing/2014/main" id="{385B98CF-0649-F3F7-18F9-BD6CF5557D7E}"/>
                  </a:ext>
                </a:extLst>
              </p:cNvPr>
              <p:cNvCxnSpPr/>
              <p:nvPr/>
            </p:nvCxnSpPr>
            <p:spPr>
              <a:xfrm>
                <a:off x="9372075" y="3061924"/>
                <a:ext cx="155919" cy="0"/>
              </a:xfrm>
              <a:prstGeom prst="line">
                <a:avLst/>
              </a:prstGeom>
              <a:ln w="38100" cap="rnd">
                <a:gradFill>
                  <a:gsLst>
                    <a:gs pos="0">
                      <a:schemeClr val="accent1"/>
                    </a:gs>
                    <a:gs pos="100000">
                      <a:schemeClr val="accent2"/>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98F38DEF-D956-A5DB-482F-9F5E74B6172E}"/>
                  </a:ext>
                </a:extLst>
              </p:cNvPr>
              <p:cNvCxnSpPr/>
              <p:nvPr/>
            </p:nvCxnSpPr>
            <p:spPr>
              <a:xfrm>
                <a:off x="9372075" y="3153679"/>
                <a:ext cx="155919" cy="0"/>
              </a:xfrm>
              <a:prstGeom prst="line">
                <a:avLst/>
              </a:prstGeom>
              <a:ln w="38100" cap="rnd">
                <a:gradFill>
                  <a:gsLst>
                    <a:gs pos="0">
                      <a:schemeClr val="accent1"/>
                    </a:gs>
                    <a:gs pos="100000">
                      <a:schemeClr val="accent2"/>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1F05B39C-3E08-8339-79F0-BB505B0AB032}"/>
                  </a:ext>
                </a:extLst>
              </p:cNvPr>
              <p:cNvCxnSpPr/>
              <p:nvPr/>
            </p:nvCxnSpPr>
            <p:spPr>
              <a:xfrm>
                <a:off x="9372075" y="3245435"/>
                <a:ext cx="155919" cy="0"/>
              </a:xfrm>
              <a:prstGeom prst="line">
                <a:avLst/>
              </a:prstGeom>
              <a:ln w="38100" cap="rnd">
                <a:gradFill>
                  <a:gsLst>
                    <a:gs pos="0">
                      <a:schemeClr val="accent1"/>
                    </a:gs>
                    <a:gs pos="100000">
                      <a:schemeClr val="accent2"/>
                    </a:gs>
                  </a:gsLst>
                  <a:lin ang="5400000" scaled="1"/>
                </a:gradFill>
              </a:ln>
            </p:spPr>
            <p:style>
              <a:lnRef idx="1">
                <a:schemeClr val="accent1"/>
              </a:lnRef>
              <a:fillRef idx="0">
                <a:schemeClr val="accent1"/>
              </a:fillRef>
              <a:effectRef idx="0">
                <a:schemeClr val="accent1"/>
              </a:effectRef>
              <a:fontRef idx="minor">
                <a:schemeClr val="tx1"/>
              </a:fontRef>
            </p:style>
          </p:cxnSp>
          <p:sp>
            <p:nvSpPr>
              <p:cNvPr id="23" name="任意多边形: 形状 22">
                <a:extLst>
                  <a:ext uri="{FF2B5EF4-FFF2-40B4-BE49-F238E27FC236}">
                    <a16:creationId xmlns:a16="http://schemas.microsoft.com/office/drawing/2014/main" id="{24EE81D6-6D2D-343C-F4F5-72C7BBCC340E}"/>
                  </a:ext>
                </a:extLst>
              </p:cNvPr>
              <p:cNvSpPr/>
              <p:nvPr/>
            </p:nvSpPr>
            <p:spPr>
              <a:xfrm flipH="1" flipV="1">
                <a:off x="9338440" y="2800314"/>
                <a:ext cx="430490" cy="523221"/>
              </a:xfrm>
              <a:custGeom>
                <a:avLst/>
                <a:gdLst>
                  <a:gd name="connsiteX0" fmla="*/ 481627 w 525411"/>
                  <a:gd name="connsiteY0" fmla="*/ 0 h 525411"/>
                  <a:gd name="connsiteX1" fmla="*/ 525411 w 525411"/>
                  <a:gd name="connsiteY1" fmla="*/ 0 h 525411"/>
                  <a:gd name="connsiteX2" fmla="*/ 525411 w 525411"/>
                  <a:gd name="connsiteY2" fmla="*/ 525411 h 525411"/>
                  <a:gd name="connsiteX3" fmla="*/ 481627 w 525411"/>
                  <a:gd name="connsiteY3" fmla="*/ 525411 h 525411"/>
                  <a:gd name="connsiteX4" fmla="*/ 43784 w 525411"/>
                  <a:gd name="connsiteY4" fmla="*/ 525411 h 525411"/>
                  <a:gd name="connsiteX5" fmla="*/ 0 w 525411"/>
                  <a:gd name="connsiteY5" fmla="*/ 525411 h 525411"/>
                  <a:gd name="connsiteX6" fmla="*/ 0 w 525411"/>
                  <a:gd name="connsiteY6" fmla="*/ 0 h 525411"/>
                  <a:gd name="connsiteX7" fmla="*/ 43784 w 525411"/>
                  <a:gd name="connsiteY7" fmla="*/ 0 h 5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5411" h="525411">
                    <a:moveTo>
                      <a:pt x="481627" y="0"/>
                    </a:moveTo>
                    <a:cubicBezTo>
                      <a:pt x="505808" y="0"/>
                      <a:pt x="525411" y="0"/>
                      <a:pt x="525411" y="0"/>
                    </a:cubicBezTo>
                    <a:lnTo>
                      <a:pt x="525411" y="525411"/>
                    </a:lnTo>
                    <a:cubicBezTo>
                      <a:pt x="525411" y="525411"/>
                      <a:pt x="505808" y="525411"/>
                      <a:pt x="481627" y="525411"/>
                    </a:cubicBezTo>
                    <a:lnTo>
                      <a:pt x="43784" y="525411"/>
                    </a:lnTo>
                    <a:cubicBezTo>
                      <a:pt x="19603" y="525411"/>
                      <a:pt x="0" y="525411"/>
                      <a:pt x="0" y="525411"/>
                    </a:cubicBezTo>
                    <a:lnTo>
                      <a:pt x="0" y="0"/>
                    </a:lnTo>
                    <a:cubicBezTo>
                      <a:pt x="0" y="0"/>
                      <a:pt x="19603" y="0"/>
                      <a:pt x="43784" y="0"/>
                    </a:cubicBezTo>
                    <a:close/>
                  </a:path>
                </a:pathLst>
              </a:custGeom>
              <a:noFill/>
              <a:ln w="38100" cap="flat">
                <a:gradFill>
                  <a:gsLst>
                    <a:gs pos="0">
                      <a:schemeClr val="accent1"/>
                    </a:gs>
                    <a:gs pos="100000">
                      <a:schemeClr val="accent2"/>
                    </a:gs>
                  </a:gsLst>
                  <a:lin ang="5400000" scaled="1"/>
                </a:gradFill>
                <a:prstDash val="solid"/>
                <a:round/>
              </a:ln>
            </p:spPr>
            <p:txBody>
              <a:bodyPr rtlCol="0" anchor="ctr">
                <a:spAutoFit/>
              </a:bodyPr>
              <a:lstStyle/>
              <a:p>
                <a:pPr algn="ctr"/>
                <a:endParaRPr lang="zh-CN" altLang="en-US"/>
              </a:p>
            </p:txBody>
          </p:sp>
        </p:grpSp>
        <p:sp>
          <p:nvSpPr>
            <p:cNvPr id="35" name="椭圆 34">
              <a:extLst>
                <a:ext uri="{FF2B5EF4-FFF2-40B4-BE49-F238E27FC236}">
                  <a16:creationId xmlns:a16="http://schemas.microsoft.com/office/drawing/2014/main" id="{4B7974A6-7A8E-FD50-F457-352DF3F3A20C}"/>
                </a:ext>
              </a:extLst>
            </p:cNvPr>
            <p:cNvSpPr/>
            <p:nvPr/>
          </p:nvSpPr>
          <p:spPr>
            <a:xfrm>
              <a:off x="8817764" y="1992128"/>
              <a:ext cx="952500" cy="952500"/>
            </a:xfrm>
            <a:prstGeom prst="ellipse">
              <a:avLst/>
            </a:prstGeom>
            <a:noFill/>
            <a:ln w="1905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grpSp>
    </p:spTree>
    <p:extLst>
      <p:ext uri="{BB962C8B-B14F-4D97-AF65-F5344CB8AC3E}">
        <p14:creationId xmlns:p14="http://schemas.microsoft.com/office/powerpoint/2010/main" val="3179321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圆角 24">
            <a:extLst>
              <a:ext uri="{FF2B5EF4-FFF2-40B4-BE49-F238E27FC236}">
                <a16:creationId xmlns:a16="http://schemas.microsoft.com/office/drawing/2014/main" id="{87E5D854-8FA2-C43D-E89A-4407015556A0}"/>
              </a:ext>
            </a:extLst>
          </p:cNvPr>
          <p:cNvSpPr/>
          <p:nvPr/>
        </p:nvSpPr>
        <p:spPr>
          <a:xfrm>
            <a:off x="1546237" y="3654372"/>
            <a:ext cx="1988538" cy="2245886"/>
          </a:xfrm>
          <a:prstGeom prst="roundRect">
            <a:avLst>
              <a:gd name="adj" fmla="val 7101"/>
            </a:avLst>
          </a:prstGeom>
          <a:gradFill>
            <a:gsLst>
              <a:gs pos="31000">
                <a:schemeClr val="accent1"/>
              </a:gs>
              <a:gs pos="100000">
                <a:schemeClr val="accent2"/>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sp>
        <p:nvSpPr>
          <p:cNvPr id="4" name="文本框 3">
            <a:extLst>
              <a:ext uri="{FF2B5EF4-FFF2-40B4-BE49-F238E27FC236}">
                <a16:creationId xmlns:a16="http://schemas.microsoft.com/office/drawing/2014/main" id="{3696C226-A90B-904C-3C18-91EFF42524E5}"/>
              </a:ext>
            </a:extLst>
          </p:cNvPr>
          <p:cNvSpPr txBox="1"/>
          <p:nvPr/>
        </p:nvSpPr>
        <p:spPr>
          <a:xfrm>
            <a:off x="1307223" y="4900426"/>
            <a:ext cx="2466566"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ctr"/>
            <a:r>
              <a:rPr lang="zh-CN" altLang="en-US" sz="2800" dirty="0">
                <a:solidFill>
                  <a:schemeClr val="bg1"/>
                </a:solidFill>
              </a:rPr>
              <a:t>远古石窟</a:t>
            </a:r>
          </a:p>
        </p:txBody>
      </p:sp>
      <p:sp>
        <p:nvSpPr>
          <p:cNvPr id="12" name="文本框 11">
            <a:extLst>
              <a:ext uri="{FF2B5EF4-FFF2-40B4-BE49-F238E27FC236}">
                <a16:creationId xmlns:a16="http://schemas.microsoft.com/office/drawing/2014/main" id="{E64B00AC-E561-F1CF-F46F-E25A0967DA71}"/>
              </a:ext>
            </a:extLst>
          </p:cNvPr>
          <p:cNvSpPr txBox="1"/>
          <p:nvPr/>
        </p:nvSpPr>
        <p:spPr>
          <a:xfrm>
            <a:off x="2075354" y="636071"/>
            <a:ext cx="3813592" cy="707886"/>
          </a:xfrm>
          <a:prstGeom prst="rect">
            <a:avLst/>
          </a:prstGeom>
          <a:noFill/>
        </p:spPr>
        <p:txBody>
          <a:bodyPr wrap="square">
            <a:spAutoFit/>
          </a:bodyPr>
          <a:lstStyle/>
          <a:p>
            <a:r>
              <a:rPr lang="en-US" altLang="zh-CN" sz="4000" dirty="0" err="1">
                <a:solidFill>
                  <a:schemeClr val="bg1"/>
                </a:solidFill>
                <a:latin typeface="+mj-ea"/>
                <a:ea typeface="+mj-ea"/>
                <a:cs typeface="Times New Roman" panose="02020603050405020304" pitchFamily="18" charset="0"/>
              </a:rPr>
              <a:t>MapDesign</a:t>
            </a:r>
            <a:endParaRPr lang="zh-CN" altLang="en-US" sz="4000" dirty="0">
              <a:solidFill>
                <a:schemeClr val="bg1"/>
              </a:solidFill>
              <a:latin typeface="+mj-ea"/>
              <a:ea typeface="+mj-ea"/>
              <a:cs typeface="Times New Roman" panose="02020603050405020304" pitchFamily="18" charset="0"/>
            </a:endParaRPr>
          </a:p>
        </p:txBody>
      </p:sp>
      <p:sp>
        <p:nvSpPr>
          <p:cNvPr id="13" name="文本框 12">
            <a:extLst>
              <a:ext uri="{FF2B5EF4-FFF2-40B4-BE49-F238E27FC236}">
                <a16:creationId xmlns:a16="http://schemas.microsoft.com/office/drawing/2014/main" id="{01246439-4DD8-2A1D-CF45-E9E727D96719}"/>
              </a:ext>
            </a:extLst>
          </p:cNvPr>
          <p:cNvSpPr txBox="1"/>
          <p:nvPr/>
        </p:nvSpPr>
        <p:spPr>
          <a:xfrm>
            <a:off x="1271293" y="620252"/>
            <a:ext cx="1054912" cy="600594"/>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r>
              <a:rPr lang="en-US" altLang="zh-CN" sz="4000">
                <a:solidFill>
                  <a:schemeClr val="bg1"/>
                </a:solidFill>
                <a:latin typeface="+mj-lt"/>
              </a:rPr>
              <a:t>03.</a:t>
            </a:r>
            <a:endParaRPr lang="zh-CN" altLang="en-US" sz="4000" dirty="0">
              <a:solidFill>
                <a:schemeClr val="bg1"/>
              </a:solidFill>
              <a:latin typeface="+mj-lt"/>
            </a:endParaRPr>
          </a:p>
        </p:txBody>
      </p:sp>
      <p:grpSp>
        <p:nvGrpSpPr>
          <p:cNvPr id="38" name="组合 37">
            <a:extLst>
              <a:ext uri="{FF2B5EF4-FFF2-40B4-BE49-F238E27FC236}">
                <a16:creationId xmlns:a16="http://schemas.microsoft.com/office/drawing/2014/main" id="{DCA646A3-C7F0-91CE-08EE-FDBB7FF8EA7C}"/>
              </a:ext>
            </a:extLst>
          </p:cNvPr>
          <p:cNvGrpSpPr/>
          <p:nvPr/>
        </p:nvGrpSpPr>
        <p:grpSpPr>
          <a:xfrm>
            <a:off x="1307223" y="3820199"/>
            <a:ext cx="2466566" cy="914400"/>
            <a:chOff x="1272300" y="2420707"/>
            <a:chExt cx="2466566" cy="914400"/>
          </a:xfrm>
        </p:grpSpPr>
        <p:sp>
          <p:nvSpPr>
            <p:cNvPr id="35" name="椭圆 34">
              <a:extLst>
                <a:ext uri="{FF2B5EF4-FFF2-40B4-BE49-F238E27FC236}">
                  <a16:creationId xmlns:a16="http://schemas.microsoft.com/office/drawing/2014/main" id="{3B06C52B-4535-F83D-3DAC-6B4266081F16}"/>
                </a:ext>
              </a:extLst>
            </p:cNvPr>
            <p:cNvSpPr/>
            <p:nvPr/>
          </p:nvSpPr>
          <p:spPr>
            <a:xfrm>
              <a:off x="2048383" y="2420707"/>
              <a:ext cx="914400" cy="914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bg1"/>
                </a:solidFill>
              </a:endParaRPr>
            </a:p>
          </p:txBody>
        </p:sp>
        <p:sp>
          <p:nvSpPr>
            <p:cNvPr id="32" name="文本框 31">
              <a:extLst>
                <a:ext uri="{FF2B5EF4-FFF2-40B4-BE49-F238E27FC236}">
                  <a16:creationId xmlns:a16="http://schemas.microsoft.com/office/drawing/2014/main" id="{45F461C2-6F91-3175-BFD9-EB097BCC9A9C}"/>
                </a:ext>
              </a:extLst>
            </p:cNvPr>
            <p:cNvSpPr txBox="1"/>
            <p:nvPr/>
          </p:nvSpPr>
          <p:spPr>
            <a:xfrm>
              <a:off x="1272300" y="2636039"/>
              <a:ext cx="2466566"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ctr"/>
              <a:r>
                <a:rPr lang="en-US" altLang="zh-CN" sz="2800" dirty="0">
                  <a:gradFill>
                    <a:gsLst>
                      <a:gs pos="2000">
                        <a:schemeClr val="accent1"/>
                      </a:gs>
                      <a:gs pos="100000">
                        <a:schemeClr val="accent3"/>
                      </a:gs>
                    </a:gsLst>
                    <a:lin ang="2700000" scaled="0"/>
                  </a:gradFill>
                </a:rPr>
                <a:t>F1</a:t>
              </a:r>
              <a:endParaRPr lang="zh-CN" altLang="en-US" sz="2800" dirty="0">
                <a:gradFill>
                  <a:gsLst>
                    <a:gs pos="2000">
                      <a:schemeClr val="accent1"/>
                    </a:gs>
                    <a:gs pos="100000">
                      <a:schemeClr val="accent3"/>
                    </a:gs>
                  </a:gsLst>
                  <a:lin ang="2700000" scaled="0"/>
                </a:gradFill>
              </a:endParaRPr>
            </a:p>
          </p:txBody>
        </p:sp>
      </p:grpSp>
      <p:sp>
        <p:nvSpPr>
          <p:cNvPr id="2" name="矩形: 圆角 1">
            <a:extLst>
              <a:ext uri="{FF2B5EF4-FFF2-40B4-BE49-F238E27FC236}">
                <a16:creationId xmlns:a16="http://schemas.microsoft.com/office/drawing/2014/main" id="{93E44DFA-80FE-3D74-FA1C-54616925D405}"/>
              </a:ext>
            </a:extLst>
          </p:cNvPr>
          <p:cNvSpPr/>
          <p:nvPr/>
        </p:nvSpPr>
        <p:spPr>
          <a:xfrm>
            <a:off x="5101731" y="3611656"/>
            <a:ext cx="1988538" cy="2245886"/>
          </a:xfrm>
          <a:prstGeom prst="roundRect">
            <a:avLst>
              <a:gd name="adj" fmla="val 7101"/>
            </a:avLst>
          </a:prstGeom>
          <a:gradFill>
            <a:gsLst>
              <a:gs pos="31000">
                <a:schemeClr val="accent1"/>
              </a:gs>
              <a:gs pos="100000">
                <a:schemeClr val="accent2"/>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sp>
        <p:nvSpPr>
          <p:cNvPr id="5" name="矩形: 圆角 4">
            <a:extLst>
              <a:ext uri="{FF2B5EF4-FFF2-40B4-BE49-F238E27FC236}">
                <a16:creationId xmlns:a16="http://schemas.microsoft.com/office/drawing/2014/main" id="{CA7EBB7C-965B-E203-AD23-DD5DF7855253}"/>
              </a:ext>
            </a:extLst>
          </p:cNvPr>
          <p:cNvSpPr/>
          <p:nvPr/>
        </p:nvSpPr>
        <p:spPr>
          <a:xfrm>
            <a:off x="8657225" y="3611656"/>
            <a:ext cx="1988538" cy="2245886"/>
          </a:xfrm>
          <a:prstGeom prst="roundRect">
            <a:avLst>
              <a:gd name="adj" fmla="val 7101"/>
            </a:avLst>
          </a:prstGeom>
          <a:gradFill>
            <a:gsLst>
              <a:gs pos="31000">
                <a:schemeClr val="accent1"/>
              </a:gs>
              <a:gs pos="100000">
                <a:schemeClr val="accent2"/>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grpSp>
        <p:nvGrpSpPr>
          <p:cNvPr id="8" name="组合 7">
            <a:extLst>
              <a:ext uri="{FF2B5EF4-FFF2-40B4-BE49-F238E27FC236}">
                <a16:creationId xmlns:a16="http://schemas.microsoft.com/office/drawing/2014/main" id="{E84DEBE2-C683-22E3-08B2-A5102EE7EE36}"/>
              </a:ext>
            </a:extLst>
          </p:cNvPr>
          <p:cNvGrpSpPr/>
          <p:nvPr/>
        </p:nvGrpSpPr>
        <p:grpSpPr>
          <a:xfrm>
            <a:off x="4862717" y="3839941"/>
            <a:ext cx="2466566" cy="914400"/>
            <a:chOff x="1272300" y="2420707"/>
            <a:chExt cx="2466566" cy="914400"/>
          </a:xfrm>
        </p:grpSpPr>
        <p:sp>
          <p:nvSpPr>
            <p:cNvPr id="11" name="椭圆 10">
              <a:extLst>
                <a:ext uri="{FF2B5EF4-FFF2-40B4-BE49-F238E27FC236}">
                  <a16:creationId xmlns:a16="http://schemas.microsoft.com/office/drawing/2014/main" id="{7E5EE174-A7E4-66F5-C6AB-62BE3CB027E1}"/>
                </a:ext>
              </a:extLst>
            </p:cNvPr>
            <p:cNvSpPr/>
            <p:nvPr/>
          </p:nvSpPr>
          <p:spPr>
            <a:xfrm>
              <a:off x="2048383" y="2420707"/>
              <a:ext cx="914400" cy="914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bg1"/>
                </a:solidFill>
              </a:endParaRPr>
            </a:p>
          </p:txBody>
        </p:sp>
        <p:sp>
          <p:nvSpPr>
            <p:cNvPr id="14" name="文本框 13">
              <a:extLst>
                <a:ext uri="{FF2B5EF4-FFF2-40B4-BE49-F238E27FC236}">
                  <a16:creationId xmlns:a16="http://schemas.microsoft.com/office/drawing/2014/main" id="{54895D7C-D0D8-9F86-119A-41D4AE289BA0}"/>
                </a:ext>
              </a:extLst>
            </p:cNvPr>
            <p:cNvSpPr txBox="1"/>
            <p:nvPr/>
          </p:nvSpPr>
          <p:spPr>
            <a:xfrm>
              <a:off x="1272300" y="2636039"/>
              <a:ext cx="2466566"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ctr"/>
              <a:r>
                <a:rPr lang="en-US" altLang="zh-CN" sz="2800" dirty="0">
                  <a:gradFill>
                    <a:gsLst>
                      <a:gs pos="2000">
                        <a:schemeClr val="accent1"/>
                      </a:gs>
                      <a:gs pos="100000">
                        <a:schemeClr val="accent3"/>
                      </a:gs>
                    </a:gsLst>
                    <a:lin ang="2700000" scaled="0"/>
                  </a:gradFill>
                </a:rPr>
                <a:t>F2</a:t>
              </a:r>
              <a:endParaRPr lang="zh-CN" altLang="en-US" sz="2800" dirty="0">
                <a:gradFill>
                  <a:gsLst>
                    <a:gs pos="2000">
                      <a:schemeClr val="accent1"/>
                    </a:gs>
                    <a:gs pos="100000">
                      <a:schemeClr val="accent3"/>
                    </a:gs>
                  </a:gsLst>
                  <a:lin ang="2700000" scaled="0"/>
                </a:gradFill>
              </a:endParaRPr>
            </a:p>
          </p:txBody>
        </p:sp>
      </p:grpSp>
      <p:grpSp>
        <p:nvGrpSpPr>
          <p:cNvPr id="15" name="组合 14">
            <a:extLst>
              <a:ext uri="{FF2B5EF4-FFF2-40B4-BE49-F238E27FC236}">
                <a16:creationId xmlns:a16="http://schemas.microsoft.com/office/drawing/2014/main" id="{6F07AF97-894E-A589-1291-9EC05F93DEF9}"/>
              </a:ext>
            </a:extLst>
          </p:cNvPr>
          <p:cNvGrpSpPr/>
          <p:nvPr/>
        </p:nvGrpSpPr>
        <p:grpSpPr>
          <a:xfrm>
            <a:off x="8418211" y="3820660"/>
            <a:ext cx="2466566" cy="914400"/>
            <a:chOff x="1272300" y="2420707"/>
            <a:chExt cx="2466566" cy="914400"/>
          </a:xfrm>
        </p:grpSpPr>
        <p:sp>
          <p:nvSpPr>
            <p:cNvPr id="16" name="椭圆 15">
              <a:extLst>
                <a:ext uri="{FF2B5EF4-FFF2-40B4-BE49-F238E27FC236}">
                  <a16:creationId xmlns:a16="http://schemas.microsoft.com/office/drawing/2014/main" id="{C64F3C43-1A44-88E6-3130-FBEB394C7612}"/>
                </a:ext>
              </a:extLst>
            </p:cNvPr>
            <p:cNvSpPr/>
            <p:nvPr/>
          </p:nvSpPr>
          <p:spPr>
            <a:xfrm>
              <a:off x="2048383" y="2420707"/>
              <a:ext cx="914400" cy="914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bg1"/>
                </a:solidFill>
              </a:endParaRPr>
            </a:p>
          </p:txBody>
        </p:sp>
        <p:sp>
          <p:nvSpPr>
            <p:cNvPr id="17" name="文本框 16">
              <a:extLst>
                <a:ext uri="{FF2B5EF4-FFF2-40B4-BE49-F238E27FC236}">
                  <a16:creationId xmlns:a16="http://schemas.microsoft.com/office/drawing/2014/main" id="{F6CDAB2C-7709-040A-99F5-A55D1E754713}"/>
                </a:ext>
              </a:extLst>
            </p:cNvPr>
            <p:cNvSpPr txBox="1"/>
            <p:nvPr/>
          </p:nvSpPr>
          <p:spPr>
            <a:xfrm>
              <a:off x="1272300" y="2636039"/>
              <a:ext cx="2466566"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ctr"/>
              <a:r>
                <a:rPr lang="en-US" altLang="zh-CN" sz="2800" dirty="0">
                  <a:gradFill>
                    <a:gsLst>
                      <a:gs pos="2000">
                        <a:schemeClr val="accent1"/>
                      </a:gs>
                      <a:gs pos="100000">
                        <a:schemeClr val="accent3"/>
                      </a:gs>
                    </a:gsLst>
                    <a:lin ang="2700000" scaled="0"/>
                  </a:gradFill>
                </a:rPr>
                <a:t>F3</a:t>
              </a:r>
              <a:endParaRPr lang="zh-CN" altLang="en-US" sz="2800" dirty="0">
                <a:gradFill>
                  <a:gsLst>
                    <a:gs pos="2000">
                      <a:schemeClr val="accent1"/>
                    </a:gs>
                    <a:gs pos="100000">
                      <a:schemeClr val="accent3"/>
                    </a:gs>
                  </a:gsLst>
                  <a:lin ang="2700000" scaled="0"/>
                </a:gradFill>
              </a:endParaRPr>
            </a:p>
          </p:txBody>
        </p:sp>
      </p:grpSp>
      <p:sp>
        <p:nvSpPr>
          <p:cNvPr id="18" name="文本框 17">
            <a:extLst>
              <a:ext uri="{FF2B5EF4-FFF2-40B4-BE49-F238E27FC236}">
                <a16:creationId xmlns:a16="http://schemas.microsoft.com/office/drawing/2014/main" id="{743C3642-4F81-C4AC-70B0-8BF1BEDDEE35}"/>
              </a:ext>
            </a:extLst>
          </p:cNvPr>
          <p:cNvSpPr txBox="1"/>
          <p:nvPr/>
        </p:nvSpPr>
        <p:spPr>
          <a:xfrm>
            <a:off x="4934343" y="4900426"/>
            <a:ext cx="2466566"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ctr"/>
            <a:r>
              <a:rPr lang="zh-CN" altLang="en-US" sz="2800" dirty="0">
                <a:solidFill>
                  <a:schemeClr val="bg1"/>
                </a:solidFill>
              </a:rPr>
              <a:t>中世纪地牢</a:t>
            </a:r>
          </a:p>
        </p:txBody>
      </p:sp>
      <p:sp>
        <p:nvSpPr>
          <p:cNvPr id="19" name="文本框 18">
            <a:extLst>
              <a:ext uri="{FF2B5EF4-FFF2-40B4-BE49-F238E27FC236}">
                <a16:creationId xmlns:a16="http://schemas.microsoft.com/office/drawing/2014/main" id="{5844A8CB-2913-A5B9-9A5E-3C25BC074C80}"/>
              </a:ext>
            </a:extLst>
          </p:cNvPr>
          <p:cNvSpPr txBox="1"/>
          <p:nvPr/>
        </p:nvSpPr>
        <p:spPr>
          <a:xfrm>
            <a:off x="8418211" y="4896349"/>
            <a:ext cx="2466566" cy="523220"/>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algn="ctr"/>
            <a:r>
              <a:rPr lang="zh-CN" altLang="en-US" sz="2800" dirty="0">
                <a:solidFill>
                  <a:schemeClr val="bg1"/>
                </a:solidFill>
              </a:rPr>
              <a:t>共振核心</a:t>
            </a:r>
          </a:p>
        </p:txBody>
      </p:sp>
      <p:sp>
        <p:nvSpPr>
          <p:cNvPr id="21" name="文本框 20">
            <a:extLst>
              <a:ext uri="{FF2B5EF4-FFF2-40B4-BE49-F238E27FC236}">
                <a16:creationId xmlns:a16="http://schemas.microsoft.com/office/drawing/2014/main" id="{358FB674-A3D5-573E-D4D3-9D57B2BEC83E}"/>
              </a:ext>
            </a:extLst>
          </p:cNvPr>
          <p:cNvSpPr txBox="1"/>
          <p:nvPr/>
        </p:nvSpPr>
        <p:spPr>
          <a:xfrm>
            <a:off x="1446686" y="1927543"/>
            <a:ext cx="6095537" cy="1026563"/>
          </a:xfrm>
          <a:prstGeom prst="rect">
            <a:avLst/>
          </a:prstGeom>
          <a:noFill/>
        </p:spPr>
        <p:txBody>
          <a:bodyPr wrap="square">
            <a:spAutoFit/>
          </a:bodyPr>
          <a:lstStyle/>
          <a:p>
            <a:pPr>
              <a:lnSpc>
                <a:spcPct val="130000"/>
              </a:lnSpc>
            </a:pPr>
            <a:r>
              <a:rPr lang="zh-CN" altLang="en-US" sz="1600" dirty="0">
                <a:solidFill>
                  <a:schemeClr val="bg1"/>
                </a:solidFill>
                <a:latin typeface="+mn-ea"/>
              </a:rPr>
              <a:t>实验室共三层，每层均以不同时代为主题。</a:t>
            </a:r>
            <a:endParaRPr lang="en-US" altLang="zh-CN" sz="1600" dirty="0">
              <a:solidFill>
                <a:schemeClr val="bg1"/>
              </a:solidFill>
              <a:latin typeface="+mn-ea"/>
            </a:endParaRPr>
          </a:p>
          <a:p>
            <a:pPr>
              <a:lnSpc>
                <a:spcPct val="130000"/>
              </a:lnSpc>
            </a:pPr>
            <a:r>
              <a:rPr lang="zh-CN" altLang="en-US" sz="1600" dirty="0">
                <a:solidFill>
                  <a:schemeClr val="bg1"/>
                </a:solidFill>
                <a:latin typeface="+mn-ea"/>
              </a:rPr>
              <a:t>地图采用迷宫设计，并在部分节点添加门禁，需获取对应权限解除，以此增大玩家推进的难度。</a:t>
            </a:r>
          </a:p>
        </p:txBody>
      </p:sp>
    </p:spTree>
    <p:extLst>
      <p:ext uri="{BB962C8B-B14F-4D97-AF65-F5344CB8AC3E}">
        <p14:creationId xmlns:p14="http://schemas.microsoft.com/office/powerpoint/2010/main" val="424367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3AB040-0721-07C2-19DC-FAF39FD93C0A}"/>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AB950984-2B11-6EAE-105D-E0266B0A4B75}"/>
              </a:ext>
            </a:extLst>
          </p:cNvPr>
          <p:cNvSpPr txBox="1"/>
          <p:nvPr/>
        </p:nvSpPr>
        <p:spPr>
          <a:xfrm>
            <a:off x="1952233" y="1837648"/>
            <a:ext cx="2004220"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dirty="0">
                <a:gradFill>
                  <a:gsLst>
                    <a:gs pos="0">
                      <a:srgbClr val="E96D19"/>
                    </a:gs>
                    <a:gs pos="83000">
                      <a:srgbClr val="FBAE46"/>
                    </a:gs>
                  </a:gsLst>
                  <a:lin ang="5400000" scaled="0"/>
                </a:gradFill>
                <a:latin typeface="思源黑体 CN Bold"/>
                <a:ea typeface="思源黑体 CN Bold"/>
              </a:rPr>
              <a:t>主要道具</a:t>
            </a:r>
            <a:endParaRPr kumimoji="0" lang="zh-CN" altLang="en-US" sz="28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endParaRPr>
          </a:p>
        </p:txBody>
      </p:sp>
      <p:grpSp>
        <p:nvGrpSpPr>
          <p:cNvPr id="35" name="组合 34">
            <a:extLst>
              <a:ext uri="{FF2B5EF4-FFF2-40B4-BE49-F238E27FC236}">
                <a16:creationId xmlns:a16="http://schemas.microsoft.com/office/drawing/2014/main" id="{1452A726-886B-8655-4FD8-DCEA7094DADF}"/>
              </a:ext>
            </a:extLst>
          </p:cNvPr>
          <p:cNvGrpSpPr/>
          <p:nvPr/>
        </p:nvGrpSpPr>
        <p:grpSpPr>
          <a:xfrm>
            <a:off x="1523608" y="1893518"/>
            <a:ext cx="342900" cy="360045"/>
            <a:chOff x="3185160" y="-1011765"/>
            <a:chExt cx="342900" cy="360045"/>
          </a:xfrm>
        </p:grpSpPr>
        <p:sp>
          <p:nvSpPr>
            <p:cNvPr id="32" name="任意多边形: 形状 31">
              <a:extLst>
                <a:ext uri="{FF2B5EF4-FFF2-40B4-BE49-F238E27FC236}">
                  <a16:creationId xmlns:a16="http://schemas.microsoft.com/office/drawing/2014/main" id="{0ACDE7A3-F8AF-109D-504D-32ACA4151D1C}"/>
                </a:ext>
              </a:extLst>
            </p:cNvPr>
            <p:cNvSpPr/>
            <p:nvPr/>
          </p:nvSpPr>
          <p:spPr>
            <a:xfrm>
              <a:off x="318516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3" name="任意多边形: 形状 32">
              <a:extLst>
                <a:ext uri="{FF2B5EF4-FFF2-40B4-BE49-F238E27FC236}">
                  <a16:creationId xmlns:a16="http://schemas.microsoft.com/office/drawing/2014/main" id="{634E643E-74E8-7BFA-2E28-3C879001435B}"/>
                </a:ext>
              </a:extLst>
            </p:cNvPr>
            <p:cNvSpPr/>
            <p:nvPr/>
          </p:nvSpPr>
          <p:spPr>
            <a:xfrm>
              <a:off x="335661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4" name="任意多边形: 形状 33">
              <a:extLst>
                <a:ext uri="{FF2B5EF4-FFF2-40B4-BE49-F238E27FC236}">
                  <a16:creationId xmlns:a16="http://schemas.microsoft.com/office/drawing/2014/main" id="{86092754-9C1A-A96E-FCB0-50EABE3A73CB}"/>
                </a:ext>
              </a:extLst>
            </p:cNvPr>
            <p:cNvSpPr/>
            <p:nvPr/>
          </p:nvSpPr>
          <p:spPr>
            <a:xfrm>
              <a:off x="3270885" y="-1011765"/>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grpSp>
      <p:sp>
        <p:nvSpPr>
          <p:cNvPr id="40" name="文本框 39">
            <a:extLst>
              <a:ext uri="{FF2B5EF4-FFF2-40B4-BE49-F238E27FC236}">
                <a16:creationId xmlns:a16="http://schemas.microsoft.com/office/drawing/2014/main" id="{440C6157-9AC8-7FAB-9FDC-3A2B345B8779}"/>
              </a:ext>
            </a:extLst>
          </p:cNvPr>
          <p:cNvSpPr txBox="1"/>
          <p:nvPr/>
        </p:nvSpPr>
        <p:spPr>
          <a:xfrm>
            <a:off x="1239762" y="632865"/>
            <a:ext cx="4713298"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04.</a:t>
            </a:r>
            <a:r>
              <a:rPr lang="en-US" altLang="zh-CN" sz="4000" dirty="0">
                <a:solidFill>
                  <a:prstClr val="white"/>
                </a:solidFill>
                <a:latin typeface="思源黑体 CN Bold"/>
                <a:ea typeface="思源黑体 CN Bold"/>
              </a:rPr>
              <a:t>Properties</a:t>
            </a: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 </a:t>
            </a:r>
            <a:r>
              <a:rPr kumimoji="0" lang="en-US" altLang="zh-CN" sz="40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 </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sp>
        <p:nvSpPr>
          <p:cNvPr id="2" name="文本框 1">
            <a:extLst>
              <a:ext uri="{FF2B5EF4-FFF2-40B4-BE49-F238E27FC236}">
                <a16:creationId xmlns:a16="http://schemas.microsoft.com/office/drawing/2014/main" id="{C35163D3-3667-1CDB-02BE-395FFB921424}"/>
              </a:ext>
            </a:extLst>
          </p:cNvPr>
          <p:cNvSpPr txBox="1"/>
          <p:nvPr/>
        </p:nvSpPr>
        <p:spPr>
          <a:xfrm>
            <a:off x="1952233" y="2360868"/>
            <a:ext cx="9336490" cy="2627001"/>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道具可从每层的保险柜中获取。</a:t>
            </a: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量子湮灭枪（武器</a:t>
            </a:r>
            <a:r>
              <a:rPr lang="zh-CN" altLang="en-US" sz="1600" dirty="0">
                <a:solidFill>
                  <a:prstClr val="white"/>
                </a:solidFill>
                <a:latin typeface="思源黑体 CN Regular"/>
                <a:ea typeface="思源黑体 CN Regular"/>
              </a:rPr>
              <a:t>）</a:t>
            </a: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校准扳手（解除</a:t>
            </a:r>
            <a:r>
              <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rPr>
              <a:t>debuff</a:t>
            </a: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道具）</a:t>
            </a: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量子沙漏（解除</a:t>
            </a:r>
            <a:r>
              <a:rPr lang="en-US" altLang="zh-CN" sz="1600" dirty="0">
                <a:solidFill>
                  <a:prstClr val="white"/>
                </a:solidFill>
                <a:latin typeface="思源黑体 CN Regular"/>
                <a:ea typeface="思源黑体 CN Regular"/>
              </a:rPr>
              <a:t>debuff</a:t>
            </a:r>
            <a:r>
              <a:rPr lang="zh-CN" altLang="en-US" sz="1600" dirty="0">
                <a:solidFill>
                  <a:prstClr val="white"/>
                </a:solidFill>
                <a:latin typeface="思源黑体 CN Regular"/>
                <a:ea typeface="思源黑体 CN Regular"/>
              </a:rPr>
              <a:t>道具）</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空白变量发射器（对抗最终</a:t>
            </a:r>
            <a:r>
              <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rPr>
              <a:t>boss</a:t>
            </a: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关键道具）</a:t>
            </a: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白</a:t>
            </a:r>
            <a:r>
              <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rPr>
              <a:t>/</a:t>
            </a:r>
            <a:r>
              <a:rPr lang="zh-CN" altLang="en-US" sz="1600" dirty="0">
                <a:solidFill>
                  <a:prstClr val="white"/>
                </a:solidFill>
                <a:latin typeface="思源黑体 CN Regular"/>
                <a:ea typeface="思源黑体 CN Regular"/>
              </a:rPr>
              <a:t>蓝</a:t>
            </a:r>
            <a:r>
              <a:rPr lang="en-US" altLang="zh-CN" sz="1600" dirty="0">
                <a:solidFill>
                  <a:prstClr val="white"/>
                </a:solidFill>
                <a:latin typeface="思源黑体 CN Regular"/>
                <a:ea typeface="思源黑体 CN Regular"/>
              </a:rPr>
              <a:t>/</a:t>
            </a:r>
            <a:r>
              <a:rPr lang="zh-CN" altLang="en-US" sz="1600" dirty="0">
                <a:solidFill>
                  <a:prstClr val="white"/>
                </a:solidFill>
                <a:latin typeface="思源黑体 CN Regular"/>
                <a:ea typeface="思源黑体 CN Regular"/>
              </a:rPr>
              <a:t>黑色门禁卡（探索道具）</a:t>
            </a: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实验报告一</a:t>
            </a:r>
            <a:r>
              <a:rPr lang="en-US" altLang="zh-CN" sz="1600" dirty="0">
                <a:solidFill>
                  <a:prstClr val="white"/>
                </a:solidFill>
                <a:latin typeface="思源黑体 CN Regular"/>
                <a:ea typeface="思源黑体 CN Regular"/>
              </a:rPr>
              <a:t>~</a:t>
            </a:r>
            <a:r>
              <a:rPr lang="zh-CN" altLang="en-US" sz="1600" dirty="0">
                <a:solidFill>
                  <a:prstClr val="white"/>
                </a:solidFill>
                <a:latin typeface="思源黑体 CN Regular"/>
                <a:ea typeface="思源黑体 CN Regular"/>
              </a:rPr>
              <a:t>三（剧情道具）</a:t>
            </a:r>
            <a:endPar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p:txBody>
      </p:sp>
    </p:spTree>
    <p:extLst>
      <p:ext uri="{BB962C8B-B14F-4D97-AF65-F5344CB8AC3E}">
        <p14:creationId xmlns:p14="http://schemas.microsoft.com/office/powerpoint/2010/main" val="908678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EA527F-EF01-D685-1F3A-4004CCC3AB63}"/>
            </a:ext>
          </a:extLst>
        </p:cNvPr>
        <p:cNvGrpSpPr/>
        <p:nvPr/>
      </p:nvGrpSpPr>
      <p:grpSpPr>
        <a:xfrm>
          <a:off x="0" y="0"/>
          <a:ext cx="0" cy="0"/>
          <a:chOff x="0" y="0"/>
          <a:chExt cx="0" cy="0"/>
        </a:xfrm>
      </p:grpSpPr>
      <p:sp>
        <p:nvSpPr>
          <p:cNvPr id="10" name="文本框 9">
            <a:extLst>
              <a:ext uri="{FF2B5EF4-FFF2-40B4-BE49-F238E27FC236}">
                <a16:creationId xmlns:a16="http://schemas.microsoft.com/office/drawing/2014/main" id="{5166014D-25ED-BDDD-AD28-72D0B0B1027A}"/>
              </a:ext>
            </a:extLst>
          </p:cNvPr>
          <p:cNvSpPr txBox="1"/>
          <p:nvPr/>
        </p:nvSpPr>
        <p:spPr>
          <a:xfrm>
            <a:off x="1952233" y="1837648"/>
            <a:ext cx="2004220"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dirty="0">
                <a:gradFill>
                  <a:gsLst>
                    <a:gs pos="0">
                      <a:srgbClr val="E96D19"/>
                    </a:gs>
                    <a:gs pos="83000">
                      <a:srgbClr val="FBAE46"/>
                    </a:gs>
                  </a:gsLst>
                  <a:lin ang="5400000" scaled="0"/>
                </a:gradFill>
                <a:latin typeface="思源黑体 CN Bold"/>
                <a:ea typeface="思源黑体 CN Bold"/>
              </a:rPr>
              <a:t>普通</a:t>
            </a:r>
            <a:r>
              <a:rPr kumimoji="0" lang="zh-CN" altLang="en-US" sz="28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敌人</a:t>
            </a:r>
          </a:p>
        </p:txBody>
      </p:sp>
      <p:grpSp>
        <p:nvGrpSpPr>
          <p:cNvPr id="35" name="组合 34">
            <a:extLst>
              <a:ext uri="{FF2B5EF4-FFF2-40B4-BE49-F238E27FC236}">
                <a16:creationId xmlns:a16="http://schemas.microsoft.com/office/drawing/2014/main" id="{E6B2C3BD-1B2E-698A-D715-99AD8D8E0E72}"/>
              </a:ext>
            </a:extLst>
          </p:cNvPr>
          <p:cNvGrpSpPr/>
          <p:nvPr/>
        </p:nvGrpSpPr>
        <p:grpSpPr>
          <a:xfrm>
            <a:off x="1523608" y="1893518"/>
            <a:ext cx="342900" cy="360045"/>
            <a:chOff x="3185160" y="-1011765"/>
            <a:chExt cx="342900" cy="360045"/>
          </a:xfrm>
        </p:grpSpPr>
        <p:sp>
          <p:nvSpPr>
            <p:cNvPr id="32" name="任意多边形: 形状 31">
              <a:extLst>
                <a:ext uri="{FF2B5EF4-FFF2-40B4-BE49-F238E27FC236}">
                  <a16:creationId xmlns:a16="http://schemas.microsoft.com/office/drawing/2014/main" id="{A666C39E-A734-A37E-EE36-6A65D529FC24}"/>
                </a:ext>
              </a:extLst>
            </p:cNvPr>
            <p:cNvSpPr/>
            <p:nvPr/>
          </p:nvSpPr>
          <p:spPr>
            <a:xfrm>
              <a:off x="318516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3" name="任意多边形: 形状 32">
              <a:extLst>
                <a:ext uri="{FF2B5EF4-FFF2-40B4-BE49-F238E27FC236}">
                  <a16:creationId xmlns:a16="http://schemas.microsoft.com/office/drawing/2014/main" id="{7E179B92-B00F-0B14-6ECB-D00580619E1C}"/>
                </a:ext>
              </a:extLst>
            </p:cNvPr>
            <p:cNvSpPr/>
            <p:nvPr/>
          </p:nvSpPr>
          <p:spPr>
            <a:xfrm>
              <a:off x="3356610" y="-857460"/>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sp>
          <p:nvSpPr>
            <p:cNvPr id="34" name="任意多边形: 形状 33">
              <a:extLst>
                <a:ext uri="{FF2B5EF4-FFF2-40B4-BE49-F238E27FC236}">
                  <a16:creationId xmlns:a16="http://schemas.microsoft.com/office/drawing/2014/main" id="{F87A070B-2D6E-0BCA-0719-6BFC0C2239A5}"/>
                </a:ext>
              </a:extLst>
            </p:cNvPr>
            <p:cNvSpPr/>
            <p:nvPr/>
          </p:nvSpPr>
          <p:spPr>
            <a:xfrm>
              <a:off x="3270885" y="-1011765"/>
              <a:ext cx="171450" cy="205740"/>
            </a:xfrm>
            <a:custGeom>
              <a:avLst/>
              <a:gdLst>
                <a:gd name="connsiteX0" fmla="*/ 171450 w 171450"/>
                <a:gd name="connsiteY0" fmla="*/ 51435 h 205740"/>
                <a:gd name="connsiteX1" fmla="*/ 85725 w 171450"/>
                <a:gd name="connsiteY1" fmla="*/ 0 h 205740"/>
                <a:gd name="connsiteX2" fmla="*/ 0 w 171450"/>
                <a:gd name="connsiteY2" fmla="*/ 51435 h 205740"/>
                <a:gd name="connsiteX3" fmla="*/ 0 w 171450"/>
                <a:gd name="connsiteY3" fmla="*/ 154305 h 205740"/>
                <a:gd name="connsiteX4" fmla="*/ 85725 w 171450"/>
                <a:gd name="connsiteY4" fmla="*/ 205740 h 205740"/>
                <a:gd name="connsiteX5" fmla="*/ 171450 w 171450"/>
                <a:gd name="connsiteY5" fmla="*/ 154305 h 205740"/>
                <a:gd name="connsiteX6" fmla="*/ 171450 w 171450"/>
                <a:gd name="connsiteY6" fmla="*/ 51435 h 20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450" h="205740">
                  <a:moveTo>
                    <a:pt x="171450" y="51435"/>
                  </a:moveTo>
                  <a:lnTo>
                    <a:pt x="85725" y="0"/>
                  </a:lnTo>
                  <a:lnTo>
                    <a:pt x="0" y="51435"/>
                  </a:lnTo>
                  <a:lnTo>
                    <a:pt x="0" y="154305"/>
                  </a:lnTo>
                  <a:lnTo>
                    <a:pt x="85725" y="205740"/>
                  </a:lnTo>
                  <a:lnTo>
                    <a:pt x="171450" y="154305"/>
                  </a:lnTo>
                  <a:lnTo>
                    <a:pt x="171450" y="5143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思源黑体 CN Regular"/>
                <a:ea typeface="思源黑体 CN Regular"/>
                <a:cs typeface="+mn-cs"/>
              </a:endParaRPr>
            </a:p>
          </p:txBody>
        </p:sp>
      </p:grpSp>
      <p:sp>
        <p:nvSpPr>
          <p:cNvPr id="40" name="文本框 39">
            <a:extLst>
              <a:ext uri="{FF2B5EF4-FFF2-40B4-BE49-F238E27FC236}">
                <a16:creationId xmlns:a16="http://schemas.microsoft.com/office/drawing/2014/main" id="{10678F7A-25D9-AF48-4558-5AADE9D2DDEE}"/>
              </a:ext>
            </a:extLst>
          </p:cNvPr>
          <p:cNvSpPr txBox="1"/>
          <p:nvPr/>
        </p:nvSpPr>
        <p:spPr>
          <a:xfrm>
            <a:off x="1239762" y="632865"/>
            <a:ext cx="7368210" cy="707886"/>
          </a:xfrm>
          <a:prstGeom prst="rect">
            <a:avLst/>
          </a:prstGeom>
          <a:noFill/>
        </p:spPr>
        <p:txBody>
          <a:bodyPr wrap="square">
            <a:spAutoFit/>
          </a:bodyPr>
          <a:lstStyle>
            <a:defPPr>
              <a:defRPr lang="zh-CN"/>
            </a:defPPr>
            <a:lvl1pPr>
              <a:defRPr kumimoji="0" sz="4800" b="0" i="0" u="none" strike="noStrike" cap="none" spc="0" normalizeH="0" baseline="0">
                <a:ln>
                  <a:noFill/>
                </a:ln>
                <a:gradFill>
                  <a:gsLst>
                    <a:gs pos="0">
                      <a:schemeClr val="accent2"/>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0</a:t>
            </a:r>
            <a:r>
              <a:rPr lang="en-US" altLang="zh-CN" sz="4000" dirty="0">
                <a:solidFill>
                  <a:prstClr val="white"/>
                </a:solidFill>
                <a:latin typeface="思源黑体 CN Bold"/>
                <a:ea typeface="思源黑体 CN Bold"/>
              </a:rPr>
              <a:t>5</a:t>
            </a: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a:t>
            </a:r>
            <a:r>
              <a:rPr kumimoji="0" lang="en-US" altLang="zh-CN" sz="4000" b="0" i="0" u="none" strike="noStrike" kern="1200" cap="none" spc="0" normalizeH="0" baseline="0" noProof="0" dirty="0" err="1">
                <a:ln>
                  <a:noFill/>
                </a:ln>
                <a:solidFill>
                  <a:prstClr val="white"/>
                </a:solidFill>
                <a:effectLst/>
                <a:uLnTx/>
                <a:uFillTx/>
                <a:latin typeface="思源黑体 CN Bold"/>
                <a:ea typeface="思源黑体 CN Bold"/>
                <a:cs typeface="+mn-cs"/>
              </a:rPr>
              <a:t>Character&amp;EnemyDesign</a:t>
            </a:r>
            <a:r>
              <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rPr>
              <a:t> </a:t>
            </a:r>
            <a:r>
              <a:rPr kumimoji="0" lang="en-US" altLang="zh-CN" sz="40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 </a:t>
            </a:r>
            <a:endParaRPr kumimoji="0" lang="en-US" altLang="zh-CN" sz="4000" b="0" i="0" u="none" strike="noStrike" kern="1200" cap="none" spc="0" normalizeH="0" baseline="0" noProof="0" dirty="0">
              <a:ln>
                <a:noFill/>
              </a:ln>
              <a:solidFill>
                <a:prstClr val="white"/>
              </a:solidFill>
              <a:effectLst/>
              <a:uLnTx/>
              <a:uFillTx/>
              <a:latin typeface="思源黑体 CN Bold"/>
              <a:ea typeface="思源黑体 CN Bold"/>
              <a:cs typeface="+mn-cs"/>
            </a:endParaRPr>
          </a:p>
        </p:txBody>
      </p:sp>
      <p:sp>
        <p:nvSpPr>
          <p:cNvPr id="2" name="文本框 1">
            <a:extLst>
              <a:ext uri="{FF2B5EF4-FFF2-40B4-BE49-F238E27FC236}">
                <a16:creationId xmlns:a16="http://schemas.microsoft.com/office/drawing/2014/main" id="{DEED89A0-2324-4A34-F0B2-3149A86F8960}"/>
              </a:ext>
            </a:extLst>
          </p:cNvPr>
          <p:cNvSpPr txBox="1"/>
          <p:nvPr/>
        </p:nvSpPr>
        <p:spPr>
          <a:xfrm>
            <a:off x="1952233" y="2360868"/>
            <a:ext cx="9336490" cy="1026563"/>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熵化体：时间线自我修复机制产生的抗体，形态为被篡改历史吞噬的文明残影</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第一层：熵化原始人（近战）</a:t>
            </a: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第二层：熵化火枪手（远程攻击）</a:t>
            </a: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p:txBody>
      </p:sp>
      <p:grpSp>
        <p:nvGrpSpPr>
          <p:cNvPr id="3" name="组合 2">
            <a:extLst>
              <a:ext uri="{FF2B5EF4-FFF2-40B4-BE49-F238E27FC236}">
                <a16:creationId xmlns:a16="http://schemas.microsoft.com/office/drawing/2014/main" id="{9A5ACC2A-485F-E5A3-832B-2DFE22BFD97F}"/>
              </a:ext>
            </a:extLst>
          </p:cNvPr>
          <p:cNvGrpSpPr/>
          <p:nvPr/>
        </p:nvGrpSpPr>
        <p:grpSpPr>
          <a:xfrm>
            <a:off x="1523608" y="3715502"/>
            <a:ext cx="342900" cy="342900"/>
            <a:chOff x="8246708" y="-1723283"/>
            <a:chExt cx="342900" cy="342900"/>
          </a:xfrm>
        </p:grpSpPr>
        <p:sp>
          <p:nvSpPr>
            <p:cNvPr id="4" name="任意多边形: 形状 3">
              <a:extLst>
                <a:ext uri="{FF2B5EF4-FFF2-40B4-BE49-F238E27FC236}">
                  <a16:creationId xmlns:a16="http://schemas.microsoft.com/office/drawing/2014/main" id="{A52B931F-0B7A-46B6-AB82-149B3419EF01}"/>
                </a:ext>
              </a:extLst>
            </p:cNvPr>
            <p:cNvSpPr/>
            <p:nvPr/>
          </p:nvSpPr>
          <p:spPr>
            <a:xfrm>
              <a:off x="8503883" y="-1723283"/>
              <a:ext cx="85725" cy="85725"/>
            </a:xfrm>
            <a:custGeom>
              <a:avLst/>
              <a:gdLst>
                <a:gd name="connsiteX0" fmla="*/ 85725 w 85725"/>
                <a:gd name="connsiteY0" fmla="*/ 42863 h 85725"/>
                <a:gd name="connsiteX1" fmla="*/ 42863 w 85725"/>
                <a:gd name="connsiteY1" fmla="*/ 85725 h 85725"/>
                <a:gd name="connsiteX2" fmla="*/ 0 w 85725"/>
                <a:gd name="connsiteY2" fmla="*/ 42863 h 85725"/>
                <a:gd name="connsiteX3" fmla="*/ 42863 w 85725"/>
                <a:gd name="connsiteY3" fmla="*/ 0 h 85725"/>
                <a:gd name="connsiteX4" fmla="*/ 85725 w 85725"/>
                <a:gd name="connsiteY4" fmla="*/ 42863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5725" y="42863"/>
                  </a:moveTo>
                  <a:cubicBezTo>
                    <a:pt x="85725" y="66535"/>
                    <a:pt x="66535" y="85725"/>
                    <a:pt x="42863" y="85725"/>
                  </a:cubicBezTo>
                  <a:cubicBezTo>
                    <a:pt x="19190" y="85725"/>
                    <a:pt x="0" y="66535"/>
                    <a:pt x="0" y="42863"/>
                  </a:cubicBezTo>
                  <a:cubicBezTo>
                    <a:pt x="0" y="19190"/>
                    <a:pt x="19190" y="0"/>
                    <a:pt x="42863" y="0"/>
                  </a:cubicBezTo>
                  <a:cubicBezTo>
                    <a:pt x="66535" y="0"/>
                    <a:pt x="85725" y="19190"/>
                    <a:pt x="85725" y="42863"/>
                  </a:cubicBez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5" name="任意多边形: 形状 4">
              <a:extLst>
                <a:ext uri="{FF2B5EF4-FFF2-40B4-BE49-F238E27FC236}">
                  <a16:creationId xmlns:a16="http://schemas.microsoft.com/office/drawing/2014/main" id="{EDD14A56-C903-17CA-9A9C-75650205AE61}"/>
                </a:ext>
              </a:extLst>
            </p:cNvPr>
            <p:cNvSpPr/>
            <p:nvPr/>
          </p:nvSpPr>
          <p:spPr>
            <a:xfrm>
              <a:off x="8246708" y="-1466108"/>
              <a:ext cx="85725" cy="85725"/>
            </a:xfrm>
            <a:custGeom>
              <a:avLst/>
              <a:gdLst>
                <a:gd name="connsiteX0" fmla="*/ 85725 w 85725"/>
                <a:gd name="connsiteY0" fmla="*/ 42863 h 85725"/>
                <a:gd name="connsiteX1" fmla="*/ 42863 w 85725"/>
                <a:gd name="connsiteY1" fmla="*/ 85725 h 85725"/>
                <a:gd name="connsiteX2" fmla="*/ 0 w 85725"/>
                <a:gd name="connsiteY2" fmla="*/ 42863 h 85725"/>
                <a:gd name="connsiteX3" fmla="*/ 42863 w 85725"/>
                <a:gd name="connsiteY3" fmla="*/ 0 h 85725"/>
                <a:gd name="connsiteX4" fmla="*/ 85725 w 85725"/>
                <a:gd name="connsiteY4" fmla="*/ 42863 h 85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85725">
                  <a:moveTo>
                    <a:pt x="85725" y="42863"/>
                  </a:moveTo>
                  <a:cubicBezTo>
                    <a:pt x="85725" y="66535"/>
                    <a:pt x="66535" y="85725"/>
                    <a:pt x="42863" y="85725"/>
                  </a:cubicBezTo>
                  <a:cubicBezTo>
                    <a:pt x="19190" y="85725"/>
                    <a:pt x="0" y="66535"/>
                    <a:pt x="0" y="42863"/>
                  </a:cubicBezTo>
                  <a:cubicBezTo>
                    <a:pt x="0" y="19190"/>
                    <a:pt x="19190" y="0"/>
                    <a:pt x="42863" y="0"/>
                  </a:cubicBezTo>
                  <a:cubicBezTo>
                    <a:pt x="66535" y="0"/>
                    <a:pt x="85725" y="19190"/>
                    <a:pt x="85725" y="42863"/>
                  </a:cubicBez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6" name="任意多边形: 形状 5">
              <a:extLst>
                <a:ext uri="{FF2B5EF4-FFF2-40B4-BE49-F238E27FC236}">
                  <a16:creationId xmlns:a16="http://schemas.microsoft.com/office/drawing/2014/main" id="{127AE6AF-DF9E-CF95-655E-13DDE8DF2E85}"/>
                </a:ext>
              </a:extLst>
            </p:cNvPr>
            <p:cNvSpPr/>
            <p:nvPr/>
          </p:nvSpPr>
          <p:spPr>
            <a:xfrm>
              <a:off x="8246708" y="-1723283"/>
              <a:ext cx="85725" cy="85725"/>
            </a:xfrm>
            <a:custGeom>
              <a:avLst/>
              <a:gdLst>
                <a:gd name="connsiteX0" fmla="*/ 0 w 85725"/>
                <a:gd name="connsiteY0" fmla="*/ 0 h 85725"/>
                <a:gd name="connsiteX1" fmla="*/ 85725 w 85725"/>
                <a:gd name="connsiteY1" fmla="*/ 0 h 85725"/>
                <a:gd name="connsiteX2" fmla="*/ 85725 w 85725"/>
                <a:gd name="connsiteY2" fmla="*/ 85725 h 85725"/>
                <a:gd name="connsiteX3" fmla="*/ 0 w 85725"/>
                <a:gd name="connsiteY3" fmla="*/ 85725 h 85725"/>
              </a:gdLst>
              <a:ahLst/>
              <a:cxnLst>
                <a:cxn ang="0">
                  <a:pos x="connsiteX0" y="connsiteY0"/>
                </a:cxn>
                <a:cxn ang="0">
                  <a:pos x="connsiteX1" y="connsiteY1"/>
                </a:cxn>
                <a:cxn ang="0">
                  <a:pos x="connsiteX2" y="connsiteY2"/>
                </a:cxn>
                <a:cxn ang="0">
                  <a:pos x="connsiteX3" y="connsiteY3"/>
                </a:cxn>
              </a:cxnLst>
              <a:rect l="l" t="t" r="r" b="b"/>
              <a:pathLst>
                <a:path w="85725" h="85725">
                  <a:moveTo>
                    <a:pt x="0" y="0"/>
                  </a:moveTo>
                  <a:lnTo>
                    <a:pt x="85725" y="0"/>
                  </a:lnTo>
                  <a:lnTo>
                    <a:pt x="85725" y="85725"/>
                  </a:lnTo>
                  <a:lnTo>
                    <a:pt x="0" y="8572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7" name="任意多边形: 形状 6">
              <a:extLst>
                <a:ext uri="{FF2B5EF4-FFF2-40B4-BE49-F238E27FC236}">
                  <a16:creationId xmlns:a16="http://schemas.microsoft.com/office/drawing/2014/main" id="{D404144F-E52A-CF05-1C46-0F8016DF974F}"/>
                </a:ext>
              </a:extLst>
            </p:cNvPr>
            <p:cNvSpPr/>
            <p:nvPr/>
          </p:nvSpPr>
          <p:spPr>
            <a:xfrm>
              <a:off x="8503883" y="-1466108"/>
              <a:ext cx="85725" cy="85725"/>
            </a:xfrm>
            <a:custGeom>
              <a:avLst/>
              <a:gdLst>
                <a:gd name="connsiteX0" fmla="*/ 0 w 85725"/>
                <a:gd name="connsiteY0" fmla="*/ 0 h 85725"/>
                <a:gd name="connsiteX1" fmla="*/ 85725 w 85725"/>
                <a:gd name="connsiteY1" fmla="*/ 0 h 85725"/>
                <a:gd name="connsiteX2" fmla="*/ 85725 w 85725"/>
                <a:gd name="connsiteY2" fmla="*/ 85725 h 85725"/>
                <a:gd name="connsiteX3" fmla="*/ 0 w 85725"/>
                <a:gd name="connsiteY3" fmla="*/ 85725 h 85725"/>
              </a:gdLst>
              <a:ahLst/>
              <a:cxnLst>
                <a:cxn ang="0">
                  <a:pos x="connsiteX0" y="connsiteY0"/>
                </a:cxn>
                <a:cxn ang="0">
                  <a:pos x="connsiteX1" y="connsiteY1"/>
                </a:cxn>
                <a:cxn ang="0">
                  <a:pos x="connsiteX2" y="connsiteY2"/>
                </a:cxn>
                <a:cxn ang="0">
                  <a:pos x="connsiteX3" y="connsiteY3"/>
                </a:cxn>
              </a:cxnLst>
              <a:rect l="l" t="t" r="r" b="b"/>
              <a:pathLst>
                <a:path w="85725" h="85725">
                  <a:moveTo>
                    <a:pt x="0" y="0"/>
                  </a:moveTo>
                  <a:lnTo>
                    <a:pt x="85725" y="0"/>
                  </a:lnTo>
                  <a:lnTo>
                    <a:pt x="85725" y="85725"/>
                  </a:lnTo>
                  <a:lnTo>
                    <a:pt x="0" y="85725"/>
                  </a:lnTo>
                  <a:close/>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8" name="任意多边形: 形状 7">
              <a:extLst>
                <a:ext uri="{FF2B5EF4-FFF2-40B4-BE49-F238E27FC236}">
                  <a16:creationId xmlns:a16="http://schemas.microsoft.com/office/drawing/2014/main" id="{051107C2-E7B9-22FE-983B-711FD0CDE0BD}"/>
                </a:ext>
              </a:extLst>
            </p:cNvPr>
            <p:cNvSpPr/>
            <p:nvPr/>
          </p:nvSpPr>
          <p:spPr>
            <a:xfrm>
              <a:off x="8332433" y="-1680420"/>
              <a:ext cx="171450" cy="8572"/>
            </a:xfrm>
            <a:custGeom>
              <a:avLst/>
              <a:gdLst>
                <a:gd name="connsiteX0" fmla="*/ 171450 w 171450"/>
                <a:gd name="connsiteY0" fmla="*/ 0 h 8572"/>
                <a:gd name="connsiteX1" fmla="*/ 0 w 171450"/>
                <a:gd name="connsiteY1" fmla="*/ 0 h 8572"/>
              </a:gdLst>
              <a:ahLst/>
              <a:cxnLst>
                <a:cxn ang="0">
                  <a:pos x="connsiteX0" y="connsiteY0"/>
                </a:cxn>
                <a:cxn ang="0">
                  <a:pos x="connsiteX1" y="connsiteY1"/>
                </a:cxn>
              </a:cxnLst>
              <a:rect l="l" t="t" r="r" b="b"/>
              <a:pathLst>
                <a:path w="171450" h="8572">
                  <a:moveTo>
                    <a:pt x="171450" y="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9" name="任意多边形: 形状 8">
              <a:extLst>
                <a:ext uri="{FF2B5EF4-FFF2-40B4-BE49-F238E27FC236}">
                  <a16:creationId xmlns:a16="http://schemas.microsoft.com/office/drawing/2014/main" id="{1DC5E5AA-F2D4-77FB-F2B2-D31C0594632F}"/>
                </a:ext>
              </a:extLst>
            </p:cNvPr>
            <p:cNvSpPr/>
            <p:nvPr/>
          </p:nvSpPr>
          <p:spPr>
            <a:xfrm>
              <a:off x="8332433" y="-1423245"/>
              <a:ext cx="171450" cy="8572"/>
            </a:xfrm>
            <a:custGeom>
              <a:avLst/>
              <a:gdLst>
                <a:gd name="connsiteX0" fmla="*/ 171450 w 171450"/>
                <a:gd name="connsiteY0" fmla="*/ 0 h 8572"/>
                <a:gd name="connsiteX1" fmla="*/ 0 w 171450"/>
                <a:gd name="connsiteY1" fmla="*/ 0 h 8572"/>
              </a:gdLst>
              <a:ahLst/>
              <a:cxnLst>
                <a:cxn ang="0">
                  <a:pos x="connsiteX0" y="connsiteY0"/>
                </a:cxn>
                <a:cxn ang="0">
                  <a:pos x="connsiteX1" y="connsiteY1"/>
                </a:cxn>
              </a:cxnLst>
              <a:rect l="l" t="t" r="r" b="b"/>
              <a:pathLst>
                <a:path w="171450" h="8572">
                  <a:moveTo>
                    <a:pt x="171450" y="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11" name="任意多边形: 形状 10">
              <a:extLst>
                <a:ext uri="{FF2B5EF4-FFF2-40B4-BE49-F238E27FC236}">
                  <a16:creationId xmlns:a16="http://schemas.microsoft.com/office/drawing/2014/main" id="{9806FF45-CD95-9839-60C0-748BF842D9AB}"/>
                </a:ext>
              </a:extLst>
            </p:cNvPr>
            <p:cNvSpPr/>
            <p:nvPr/>
          </p:nvSpPr>
          <p:spPr>
            <a:xfrm>
              <a:off x="8289570" y="-1637558"/>
              <a:ext cx="8572" cy="171450"/>
            </a:xfrm>
            <a:custGeom>
              <a:avLst/>
              <a:gdLst>
                <a:gd name="connsiteX0" fmla="*/ 0 w 8572"/>
                <a:gd name="connsiteY0" fmla="*/ 171450 h 171450"/>
                <a:gd name="connsiteX1" fmla="*/ 0 w 8572"/>
                <a:gd name="connsiteY1" fmla="*/ 0 h 171450"/>
              </a:gdLst>
              <a:ahLst/>
              <a:cxnLst>
                <a:cxn ang="0">
                  <a:pos x="connsiteX0" y="connsiteY0"/>
                </a:cxn>
                <a:cxn ang="0">
                  <a:pos x="connsiteX1" y="connsiteY1"/>
                </a:cxn>
              </a:cxnLst>
              <a:rect l="l" t="t" r="r" b="b"/>
              <a:pathLst>
                <a:path w="8572" h="171450">
                  <a:moveTo>
                    <a:pt x="0" y="17145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sp>
          <p:nvSpPr>
            <p:cNvPr id="12" name="任意多边形: 形状 11">
              <a:extLst>
                <a:ext uri="{FF2B5EF4-FFF2-40B4-BE49-F238E27FC236}">
                  <a16:creationId xmlns:a16="http://schemas.microsoft.com/office/drawing/2014/main" id="{B176C57E-4FEB-418C-1F3D-ED46A7061275}"/>
                </a:ext>
              </a:extLst>
            </p:cNvPr>
            <p:cNvSpPr/>
            <p:nvPr/>
          </p:nvSpPr>
          <p:spPr>
            <a:xfrm>
              <a:off x="8546745" y="-1637558"/>
              <a:ext cx="8572" cy="171450"/>
            </a:xfrm>
            <a:custGeom>
              <a:avLst/>
              <a:gdLst>
                <a:gd name="connsiteX0" fmla="*/ 0 w 8572"/>
                <a:gd name="connsiteY0" fmla="*/ 171450 h 171450"/>
                <a:gd name="connsiteX1" fmla="*/ 0 w 8572"/>
                <a:gd name="connsiteY1" fmla="*/ 0 h 171450"/>
              </a:gdLst>
              <a:ahLst/>
              <a:cxnLst>
                <a:cxn ang="0">
                  <a:pos x="connsiteX0" y="connsiteY0"/>
                </a:cxn>
                <a:cxn ang="0">
                  <a:pos x="connsiteX1" y="connsiteY1"/>
                </a:cxn>
              </a:cxnLst>
              <a:rect l="l" t="t" r="r" b="b"/>
              <a:pathLst>
                <a:path w="8572" h="171450">
                  <a:moveTo>
                    <a:pt x="0" y="171450"/>
                  </a:moveTo>
                  <a:lnTo>
                    <a:pt x="0" y="0"/>
                  </a:lnTo>
                </a:path>
              </a:pathLst>
            </a:custGeom>
            <a:noFill/>
            <a:ln w="34131" cap="rnd">
              <a:gradFill>
                <a:gsLst>
                  <a:gs pos="0">
                    <a:schemeClr val="accent1"/>
                  </a:gs>
                  <a:gs pos="100000">
                    <a:schemeClr val="accent2"/>
                  </a:gs>
                </a:gsLst>
                <a:lin ang="5400000" scaled="1"/>
              </a:gradFill>
              <a:prstDash val="solid"/>
              <a:round/>
            </a:ln>
          </p:spPr>
          <p:txBody>
            <a:bodyPr rtlCol="0" anchor="ctr">
              <a:spAutoFit/>
            </a:bodyPr>
            <a:lstStyle/>
            <a:p>
              <a:endParaRPr lang="zh-CN" altLang="en-US"/>
            </a:p>
          </p:txBody>
        </p:sp>
      </p:grpSp>
      <p:sp>
        <p:nvSpPr>
          <p:cNvPr id="13" name="文本框 12">
            <a:extLst>
              <a:ext uri="{FF2B5EF4-FFF2-40B4-BE49-F238E27FC236}">
                <a16:creationId xmlns:a16="http://schemas.microsoft.com/office/drawing/2014/main" id="{BD88AB3E-24C1-A937-1921-2D47D5E352EB}"/>
              </a:ext>
            </a:extLst>
          </p:cNvPr>
          <p:cNvSpPr txBox="1"/>
          <p:nvPr/>
        </p:nvSpPr>
        <p:spPr>
          <a:xfrm>
            <a:off x="1952233" y="3625342"/>
            <a:ext cx="2004220" cy="523220"/>
          </a:xfrm>
          <a:prstGeom prst="rect">
            <a:avLst/>
          </a:prstGeom>
          <a:noFill/>
        </p:spPr>
        <p:txBody>
          <a:bodyPr wrap="square">
            <a:spAutoFit/>
          </a:bodyPr>
          <a:lstStyle>
            <a:defPPr>
              <a:defRPr lang="zh-CN"/>
            </a:defPPr>
            <a:lvl1pPr>
              <a:defRPr kumimoji="0" sz="2400" b="0" i="0" u="none" strike="noStrike" cap="none" spc="0" normalizeH="0" baseline="0">
                <a:ln>
                  <a:noFill/>
                </a:ln>
                <a:gradFill>
                  <a:gsLst>
                    <a:gs pos="0">
                      <a:schemeClr val="accent1"/>
                    </a:gs>
                    <a:gs pos="83000">
                      <a:schemeClr val="accent3"/>
                    </a:gs>
                  </a:gsLst>
                  <a:lin ang="5400000" scaled="0"/>
                </a:gradFill>
                <a:effectLst/>
                <a:uLnTx/>
                <a:uFillTx/>
                <a:latin typeface="+mj-ea"/>
                <a:ea typeface="+mj-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rPr>
              <a:t>Boss</a:t>
            </a:r>
            <a:endParaRPr kumimoji="0" lang="zh-CN" altLang="en-US" sz="2800" b="0" i="0" u="none" strike="noStrike" kern="1200" cap="none" spc="0" normalizeH="0" baseline="0" noProof="0" dirty="0">
              <a:ln>
                <a:noFill/>
              </a:ln>
              <a:gradFill>
                <a:gsLst>
                  <a:gs pos="0">
                    <a:srgbClr val="E96D19"/>
                  </a:gs>
                  <a:gs pos="83000">
                    <a:srgbClr val="FBAE46"/>
                  </a:gs>
                </a:gsLst>
                <a:lin ang="5400000" scaled="0"/>
              </a:gradFill>
              <a:effectLst/>
              <a:uLnTx/>
              <a:uFillTx/>
              <a:latin typeface="思源黑体 CN Bold"/>
              <a:ea typeface="思源黑体 CN Bold"/>
              <a:cs typeface="+mn-cs"/>
            </a:endParaRPr>
          </a:p>
        </p:txBody>
      </p:sp>
      <p:sp>
        <p:nvSpPr>
          <p:cNvPr id="14" name="文本框 13">
            <a:extLst>
              <a:ext uri="{FF2B5EF4-FFF2-40B4-BE49-F238E27FC236}">
                <a16:creationId xmlns:a16="http://schemas.microsoft.com/office/drawing/2014/main" id="{6BD48A9A-CE52-3A8B-F517-A90CA559C02F}"/>
              </a:ext>
            </a:extLst>
          </p:cNvPr>
          <p:cNvSpPr txBox="1"/>
          <p:nvPr/>
        </p:nvSpPr>
        <p:spPr>
          <a:xfrm>
            <a:off x="1952233" y="4297924"/>
            <a:ext cx="9336490" cy="1346651"/>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第一层：因果律兵（近战，可使己方操控混乱）</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第二层：时熵监察者（远程，能减缓己方时空流速且可叠加）</a:t>
            </a:r>
            <a:endParaRPr lang="en-US" altLang="zh-CN" sz="1600" dirty="0">
              <a:solidFill>
                <a:prstClr val="white"/>
              </a:solidFill>
              <a:latin typeface="思源黑体 CN Regular"/>
              <a:ea typeface="思源黑体 CN Regular"/>
            </a:endParaRPr>
          </a:p>
          <a:p>
            <a:pPr marL="0" marR="0" lvl="0" indent="0" algn="l" defTabSz="914400" rtl="0" eaLnBrk="1" fontAlgn="auto" latinLnBrk="0" hangingPunct="1">
              <a:lnSpc>
                <a:spcPct val="130000"/>
              </a:lnSpc>
              <a:spcBef>
                <a:spcPts val="0"/>
              </a:spcBef>
              <a:spcAft>
                <a:spcPts val="0"/>
              </a:spcAft>
              <a:buClrTx/>
              <a:buSzTx/>
              <a:buFontTx/>
              <a:buNone/>
              <a:tabLst/>
              <a:defRPr/>
            </a:pPr>
            <a:r>
              <a:rPr lang="zh-CN" altLang="en-US" sz="1600" dirty="0">
                <a:solidFill>
                  <a:prstClr val="white"/>
                </a:solidFill>
                <a:latin typeface="思源黑体 CN Regular"/>
                <a:ea typeface="思源黑体 CN Regular"/>
              </a:rPr>
              <a:t>第三层：？？？（包含因果律兵与时熵监察者的能力，还可调用全屏激光与弹幕射击，改写自身状态实现瞬移，低血量时逆转时空回复状态</a:t>
            </a:r>
            <a:r>
              <a:rPr kumimoji="0" lang="zh-CN" altLang="en-US" sz="1600" b="0" i="0" u="none" strike="noStrike" kern="1200" cap="none" spc="0" normalizeH="0" baseline="0" noProof="0" dirty="0">
                <a:ln>
                  <a:noFill/>
                </a:ln>
                <a:solidFill>
                  <a:prstClr val="white"/>
                </a:solidFill>
                <a:effectLst/>
                <a:uLnTx/>
                <a:uFillTx/>
                <a:latin typeface="思源黑体 CN Regular"/>
                <a:ea typeface="思源黑体 CN Regular"/>
                <a:cs typeface="+mn-cs"/>
              </a:rPr>
              <a:t>）</a:t>
            </a:r>
            <a:endParaRPr kumimoji="0" lang="en-US" altLang="zh-CN" sz="1600" b="0" i="0" u="none" strike="noStrike" kern="1200" cap="none" spc="0" normalizeH="0" baseline="0" noProof="0" dirty="0">
              <a:ln>
                <a:noFill/>
              </a:ln>
              <a:solidFill>
                <a:prstClr val="white"/>
              </a:solidFill>
              <a:effectLst/>
              <a:uLnTx/>
              <a:uFillTx/>
              <a:latin typeface="思源黑体 CN Regular"/>
              <a:ea typeface="思源黑体 CN Regular"/>
              <a:cs typeface="+mn-cs"/>
            </a:endParaRPr>
          </a:p>
        </p:txBody>
      </p:sp>
    </p:spTree>
    <p:extLst>
      <p:ext uri="{BB962C8B-B14F-4D97-AF65-F5344CB8AC3E}">
        <p14:creationId xmlns:p14="http://schemas.microsoft.com/office/powerpoint/2010/main" val="2144918948"/>
      </p:ext>
    </p:extLst>
  </p:cSld>
  <p:clrMapOvr>
    <a:masterClrMapping/>
  </p:clrMapOvr>
</p:sld>
</file>

<file path=ppt/theme/theme1.xml><?xml version="1.0" encoding="utf-8"?>
<a:theme xmlns:a="http://schemas.openxmlformats.org/drawingml/2006/main" name="Office 主题​​">
  <a:themeElements>
    <a:clrScheme name="橙色 黑色系用">
      <a:dk1>
        <a:sysClr val="windowText" lastClr="000000"/>
      </a:dk1>
      <a:lt1>
        <a:sysClr val="window" lastClr="FFFFFF"/>
      </a:lt1>
      <a:dk2>
        <a:srgbClr val="44546A"/>
      </a:dk2>
      <a:lt2>
        <a:srgbClr val="E7E6E6"/>
      </a:lt2>
      <a:accent1>
        <a:srgbClr val="E96D19"/>
      </a:accent1>
      <a:accent2>
        <a:srgbClr val="FBAE46"/>
      </a:accent2>
      <a:accent3>
        <a:srgbClr val="FFC000"/>
      </a:accent3>
      <a:accent4>
        <a:srgbClr val="FFC000"/>
      </a:accent4>
      <a:accent5>
        <a:srgbClr val="5B9BD5"/>
      </a:accent5>
      <a:accent6>
        <a:srgbClr val="70AD47"/>
      </a:accent6>
      <a:hlink>
        <a:srgbClr val="0563C1"/>
      </a:hlink>
      <a:folHlink>
        <a:srgbClr val="954F72"/>
      </a:folHlink>
    </a:clrScheme>
    <a:fontScheme name="思源黑体">
      <a:majorFont>
        <a:latin typeface="思源黑体 CN Bold"/>
        <a:ea typeface="思源黑体 CN Bold"/>
        <a:cs typeface=""/>
      </a:majorFont>
      <a:minorFont>
        <a:latin typeface="思源黑体 CN Regular"/>
        <a:ea typeface="思源黑体 CN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B42B02286108040ABD8BD0336C0DC75" ma:contentTypeVersion="2" ma:contentTypeDescription="Create a new document." ma:contentTypeScope="" ma:versionID="56e541325055aea868037f6dec1a46d3">
  <xsd:schema xmlns:xsd="http://www.w3.org/2001/XMLSchema" xmlns:xs="http://www.w3.org/2001/XMLSchema" xmlns:p="http://schemas.microsoft.com/office/2006/metadata/properties" xmlns:ns3="b39638fc-f8fc-4e52-9294-f8b5f7da0e4a" targetNamespace="http://schemas.microsoft.com/office/2006/metadata/properties" ma:root="true" ma:fieldsID="e08330569ba1fa8d8c4123a74ac130fe" ns3:_="">
    <xsd:import namespace="b39638fc-f8fc-4e52-9294-f8b5f7da0e4a"/>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9638fc-f8fc-4e52-9294-f8b5f7da0e4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E0F2C7E-B795-43B4-86A3-6A784D6F08C3}">
  <ds:schemaRefs>
    <ds:schemaRef ds:uri="http://schemas.microsoft.com/office/infopath/2007/PartnerControls"/>
    <ds:schemaRef ds:uri="http://purl.org/dc/dcmitype/"/>
    <ds:schemaRef ds:uri="http://schemas.microsoft.com/office/2006/documentManagement/types"/>
    <ds:schemaRef ds:uri="http://schemas.microsoft.com/office/2006/metadata/properties"/>
    <ds:schemaRef ds:uri="b39638fc-f8fc-4e52-9294-f8b5f7da0e4a"/>
    <ds:schemaRef ds:uri="http://www.w3.org/XML/1998/namespace"/>
    <ds:schemaRef ds:uri="http://purl.org/dc/terms/"/>
    <ds:schemaRef ds:uri="http://purl.org/dc/elements/1.1/"/>
    <ds:schemaRef ds:uri="http://schemas.openxmlformats.org/package/2006/metadata/core-properties"/>
  </ds:schemaRefs>
</ds:datastoreItem>
</file>

<file path=customXml/itemProps2.xml><?xml version="1.0" encoding="utf-8"?>
<ds:datastoreItem xmlns:ds="http://schemas.openxmlformats.org/officeDocument/2006/customXml" ds:itemID="{DCE68B3D-BA7C-4E10-8CBD-1E849FE7DE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9638fc-f8fc-4e52-9294-f8b5f7da0e4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596F13B-85E9-4D8E-BF68-E15E22F0126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3669</TotalTime>
  <Words>1637</Words>
  <Application>Microsoft Office PowerPoint</Application>
  <PresentationFormat>宽屏</PresentationFormat>
  <Paragraphs>225</Paragraphs>
  <Slides>20</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20</vt:i4>
      </vt:variant>
    </vt:vector>
  </HeadingPairs>
  <TitlesOfParts>
    <vt:vector size="24" baseType="lpstr">
      <vt:lpstr>思源黑体 CN Regular</vt:lpstr>
      <vt:lpstr>思源黑体 CN Bold</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KM40429</dc:creator>
  <cp:lastModifiedBy>dk c</cp:lastModifiedBy>
  <cp:revision>28</cp:revision>
  <dcterms:created xsi:type="dcterms:W3CDTF">2022-07-05T05:48:19Z</dcterms:created>
  <dcterms:modified xsi:type="dcterms:W3CDTF">2025-05-26T12:55:53Z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0x010100DB42B02286108040ABD8BD0336C0DC75</vt:lpwstr>
  </property>
</Properties>
</file>

<file path=docProps/thumbnail.jpeg>
</file>